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289" r:id="rId43"/>
    <p:sldId id="320" r:id="rId44"/>
    <p:sldId id="274" r:id="rId45"/>
    <p:sldId id="288" r:id="rId46"/>
    <p:sldId id="322" r:id="rId47"/>
    <p:sldId id="323" r:id="rId48"/>
    <p:sldId id="324" r:id="rId49"/>
    <p:sldId id="333"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46FD47-5AA0-443E-B990-CCDF04C0507B}" v="38" dt="2023-10-11T15:52:04.84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35" d="100"/>
          <a:sy n="135" d="100"/>
        </p:scale>
        <p:origin x="1650" y="1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geni Genov" userId="7cb01187-382f-4e9d-a46f-c22ab5f0a22a" providerId="ADAL" clId="{A646FD47-5AA0-443E-B990-CCDF04C0507B}"/>
    <pc:docChg chg="undo redo custSel addSld delSld modSld sldOrd">
      <pc:chgData name="Evgeni Genov" userId="7cb01187-382f-4e9d-a46f-c22ab5f0a22a" providerId="ADAL" clId="{A646FD47-5AA0-443E-B990-CCDF04C0507B}" dt="2023-10-11T16:03:49.494" v="1529" actId="12"/>
      <pc:docMkLst>
        <pc:docMk/>
      </pc:docMkLst>
      <pc:sldChg chg="modSp mod">
        <pc:chgData name="Evgeni Genov" userId="7cb01187-382f-4e9d-a46f-c22ab5f0a22a" providerId="ADAL" clId="{A646FD47-5AA0-443E-B990-CCDF04C0507B}" dt="2023-10-11T08:10:05.427" v="106"/>
        <pc:sldMkLst>
          <pc:docMk/>
          <pc:sldMk cId="1553432724" sldId="262"/>
        </pc:sldMkLst>
        <pc:spChg chg="mod">
          <ac:chgData name="Evgeni Genov" userId="7cb01187-382f-4e9d-a46f-c22ab5f0a22a" providerId="ADAL" clId="{A646FD47-5AA0-443E-B990-CCDF04C0507B}" dt="2023-10-11T08:10:05.427" v="106"/>
          <ac:spMkLst>
            <pc:docMk/>
            <pc:sldMk cId="1553432724" sldId="262"/>
            <ac:spMk id="7" creationId="{0BFEC426-B615-E549-83E5-140FD588BC64}"/>
          </ac:spMkLst>
        </pc:spChg>
      </pc:sldChg>
      <pc:sldChg chg="modSp mod">
        <pc:chgData name="Evgeni Genov" userId="7cb01187-382f-4e9d-a46f-c22ab5f0a22a" providerId="ADAL" clId="{A646FD47-5AA0-443E-B990-CCDF04C0507B}" dt="2023-10-11T08:12:56.858" v="158" actId="20577"/>
        <pc:sldMkLst>
          <pc:docMk/>
          <pc:sldMk cId="3288665831" sldId="263"/>
        </pc:sldMkLst>
        <pc:spChg chg="mod">
          <ac:chgData name="Evgeni Genov" userId="7cb01187-382f-4e9d-a46f-c22ab5f0a22a" providerId="ADAL" clId="{A646FD47-5AA0-443E-B990-CCDF04C0507B}" dt="2023-10-11T08:12:56.858" v="158" actId="20577"/>
          <ac:spMkLst>
            <pc:docMk/>
            <pc:sldMk cId="3288665831" sldId="263"/>
            <ac:spMk id="5" creationId="{1B07C49E-AFFC-EC46-8930-E4D428F5F943}"/>
          </ac:spMkLst>
        </pc:spChg>
      </pc:sldChg>
      <pc:sldChg chg="addSp modSp mod">
        <pc:chgData name="Evgeni Genov" userId="7cb01187-382f-4e9d-a46f-c22ab5f0a22a" providerId="ADAL" clId="{A646FD47-5AA0-443E-B990-CCDF04C0507B}" dt="2023-10-11T10:24:39.305" v="277" actId="1076"/>
        <pc:sldMkLst>
          <pc:docMk/>
          <pc:sldMk cId="2987552906" sldId="264"/>
        </pc:sldMkLst>
        <pc:spChg chg="mod">
          <ac:chgData name="Evgeni Genov" userId="7cb01187-382f-4e9d-a46f-c22ab5f0a22a" providerId="ADAL" clId="{A646FD47-5AA0-443E-B990-CCDF04C0507B}" dt="2023-10-11T10:24:16.482" v="275" actId="2711"/>
          <ac:spMkLst>
            <pc:docMk/>
            <pc:sldMk cId="2987552906" sldId="264"/>
            <ac:spMk id="5" creationId="{1B07C49E-AFFC-EC46-8930-E4D428F5F943}"/>
          </ac:spMkLst>
        </pc:spChg>
        <pc:picChg chg="add mod">
          <ac:chgData name="Evgeni Genov" userId="7cb01187-382f-4e9d-a46f-c22ab5f0a22a" providerId="ADAL" clId="{A646FD47-5AA0-443E-B990-CCDF04C0507B}" dt="2023-10-11T10:24:39.305" v="277" actId="1076"/>
          <ac:picMkLst>
            <pc:docMk/>
            <pc:sldMk cId="2987552906" sldId="264"/>
            <ac:picMk id="2" creationId="{AFB8B996-97F2-9F10-FE72-B316B3BD4206}"/>
          </ac:picMkLst>
        </pc:picChg>
      </pc:sldChg>
      <pc:sldChg chg="modSp mod">
        <pc:chgData name="Evgeni Genov" userId="7cb01187-382f-4e9d-a46f-c22ab5f0a22a" providerId="ADAL" clId="{A646FD47-5AA0-443E-B990-CCDF04C0507B}" dt="2023-10-11T10:28:30.723" v="321" actId="20577"/>
        <pc:sldMkLst>
          <pc:docMk/>
          <pc:sldMk cId="1578726356" sldId="265"/>
        </pc:sldMkLst>
        <pc:spChg chg="mod">
          <ac:chgData name="Evgeni Genov" userId="7cb01187-382f-4e9d-a46f-c22ab5f0a22a" providerId="ADAL" clId="{A646FD47-5AA0-443E-B990-CCDF04C0507B}" dt="2023-10-11T10:28:30.723" v="321" actId="20577"/>
          <ac:spMkLst>
            <pc:docMk/>
            <pc:sldMk cId="1578726356" sldId="265"/>
            <ac:spMk id="5" creationId="{1B07C49E-AFFC-EC46-8930-E4D428F5F943}"/>
          </ac:spMkLst>
        </pc:spChg>
      </pc:sldChg>
      <pc:sldChg chg="addSp delSp modSp mod setBg">
        <pc:chgData name="Evgeni Genov" userId="7cb01187-382f-4e9d-a46f-c22ab5f0a22a" providerId="ADAL" clId="{A646FD47-5AA0-443E-B990-CCDF04C0507B}" dt="2023-10-11T10:26:46.454" v="304"/>
        <pc:sldMkLst>
          <pc:docMk/>
          <pc:sldMk cId="779971636" sldId="266"/>
        </pc:sldMkLst>
        <pc:spChg chg="mod">
          <ac:chgData name="Evgeni Genov" userId="7cb01187-382f-4e9d-a46f-c22ab5f0a22a" providerId="ADAL" clId="{A646FD47-5AA0-443E-B990-CCDF04C0507B}" dt="2023-10-11T10:26:22.126" v="298" actId="26606"/>
          <ac:spMkLst>
            <pc:docMk/>
            <pc:sldMk cId="779971636" sldId="266"/>
            <ac:spMk id="3" creationId="{D9E97D81-A978-4758-8A93-47C19B104075}"/>
          </ac:spMkLst>
        </pc:spChg>
        <pc:spChg chg="mod ord">
          <ac:chgData name="Evgeni Genov" userId="7cb01187-382f-4e9d-a46f-c22ab5f0a22a" providerId="ADAL" clId="{A646FD47-5AA0-443E-B990-CCDF04C0507B}" dt="2023-10-11T10:26:22.126" v="298" actId="26606"/>
          <ac:spMkLst>
            <pc:docMk/>
            <pc:sldMk cId="779971636" sldId="266"/>
            <ac:spMk id="4" creationId="{2C4E03D3-761E-7549-A4C6-7E585EBC4F01}"/>
          </ac:spMkLst>
        </pc:spChg>
        <pc:spChg chg="mod ord">
          <ac:chgData name="Evgeni Genov" userId="7cb01187-382f-4e9d-a46f-c22ab5f0a22a" providerId="ADAL" clId="{A646FD47-5AA0-443E-B990-CCDF04C0507B}" dt="2023-10-11T10:26:46.454" v="304"/>
          <ac:spMkLst>
            <pc:docMk/>
            <pc:sldMk cId="779971636" sldId="266"/>
            <ac:spMk id="5" creationId="{1B07C49E-AFFC-EC46-8930-E4D428F5F943}"/>
          </ac:spMkLst>
        </pc:spChg>
        <pc:spChg chg="add del">
          <ac:chgData name="Evgeni Genov" userId="7cb01187-382f-4e9d-a46f-c22ab5f0a22a" providerId="ADAL" clId="{A646FD47-5AA0-443E-B990-CCDF04C0507B}" dt="2023-10-11T10:26:22.110" v="297" actId="26606"/>
          <ac:spMkLst>
            <pc:docMk/>
            <pc:sldMk cId="779971636" sldId="266"/>
            <ac:spMk id="11" creationId="{53E60C6D-4E85-4E14-BCDF-BF15C241F7CA}"/>
          </ac:spMkLst>
        </pc:spChg>
        <pc:spChg chg="add del">
          <ac:chgData name="Evgeni Genov" userId="7cb01187-382f-4e9d-a46f-c22ab5f0a22a" providerId="ADAL" clId="{A646FD47-5AA0-443E-B990-CCDF04C0507B}" dt="2023-10-11T10:26:22.110" v="297" actId="26606"/>
          <ac:spMkLst>
            <pc:docMk/>
            <pc:sldMk cId="779971636" sldId="266"/>
            <ac:spMk id="13" creationId="{7D42D292-4C48-479B-9E59-E29CD9871C0C}"/>
          </ac:spMkLst>
        </pc:spChg>
        <pc:spChg chg="add del">
          <ac:chgData name="Evgeni Genov" userId="7cb01187-382f-4e9d-a46f-c22ab5f0a22a" providerId="ADAL" clId="{A646FD47-5AA0-443E-B990-CCDF04C0507B}" dt="2023-10-11T10:26:22.110" v="297" actId="26606"/>
          <ac:spMkLst>
            <pc:docMk/>
            <pc:sldMk cId="779971636" sldId="266"/>
            <ac:spMk id="15" creationId="{533DF362-939D-4EEE-8DC4-6B54607E5611}"/>
          </ac:spMkLst>
        </pc:spChg>
        <pc:spChg chg="add">
          <ac:chgData name="Evgeni Genov" userId="7cb01187-382f-4e9d-a46f-c22ab5f0a22a" providerId="ADAL" clId="{A646FD47-5AA0-443E-B990-CCDF04C0507B}" dt="2023-10-11T10:26:22.126" v="298" actId="26606"/>
          <ac:spMkLst>
            <pc:docMk/>
            <pc:sldMk cId="779971636" sldId="266"/>
            <ac:spMk id="17" creationId="{FBEC5A7A-ADE4-48D9-B89C-2BA1C9110632}"/>
          </ac:spMkLst>
        </pc:spChg>
        <pc:spChg chg="add">
          <ac:chgData name="Evgeni Genov" userId="7cb01187-382f-4e9d-a46f-c22ab5f0a22a" providerId="ADAL" clId="{A646FD47-5AA0-443E-B990-CCDF04C0507B}" dt="2023-10-11T10:26:22.126" v="298" actId="26606"/>
          <ac:spMkLst>
            <pc:docMk/>
            <pc:sldMk cId="779971636" sldId="266"/>
            <ac:spMk id="18" creationId="{115719BB-48A7-4AF4-BB91-DC82E0DF727D}"/>
          </ac:spMkLst>
        </pc:spChg>
        <pc:spChg chg="add">
          <ac:chgData name="Evgeni Genov" userId="7cb01187-382f-4e9d-a46f-c22ab5f0a22a" providerId="ADAL" clId="{A646FD47-5AA0-443E-B990-CCDF04C0507B}" dt="2023-10-11T10:26:22.126" v="298" actId="26606"/>
          <ac:spMkLst>
            <pc:docMk/>
            <pc:sldMk cId="779971636" sldId="266"/>
            <ac:spMk id="19" creationId="{82095FCE-EF05-4443-B97A-85DEE3A5CA17}"/>
          </ac:spMkLst>
        </pc:spChg>
        <pc:spChg chg="add">
          <ac:chgData name="Evgeni Genov" userId="7cb01187-382f-4e9d-a46f-c22ab5f0a22a" providerId="ADAL" clId="{A646FD47-5AA0-443E-B990-CCDF04C0507B}" dt="2023-10-11T10:26:22.126" v="298" actId="26606"/>
          <ac:spMkLst>
            <pc:docMk/>
            <pc:sldMk cId="779971636" sldId="266"/>
            <ac:spMk id="20" creationId="{10973A55-5440-4A99-B526-B5812E46271E}"/>
          </ac:spMkLst>
        </pc:spChg>
        <pc:spChg chg="add">
          <ac:chgData name="Evgeni Genov" userId="7cb01187-382f-4e9d-a46f-c22ab5f0a22a" providerId="ADAL" clId="{A646FD47-5AA0-443E-B990-CCDF04C0507B}" dt="2023-10-11T10:26:22.126" v="298" actId="26606"/>
          <ac:spMkLst>
            <pc:docMk/>
            <pc:sldMk cId="779971636" sldId="266"/>
            <ac:spMk id="21" creationId="{A9682493-588A-4D52-98F6-FBBD80C07ECB}"/>
          </ac:spMkLst>
        </pc:spChg>
        <pc:picChg chg="add mod ord">
          <ac:chgData name="Evgeni Genov" userId="7cb01187-382f-4e9d-a46f-c22ab5f0a22a" providerId="ADAL" clId="{A646FD47-5AA0-443E-B990-CCDF04C0507B}" dt="2023-10-11T10:26:22.126" v="298" actId="26606"/>
          <ac:picMkLst>
            <pc:docMk/>
            <pc:sldMk cId="779971636" sldId="266"/>
            <ac:picMk id="2" creationId="{AEA37CC3-2447-F14B-57F1-C9811D2E00D5}"/>
          </ac:picMkLst>
        </pc:picChg>
        <pc:picChg chg="add mod">
          <ac:chgData name="Evgeni Genov" userId="7cb01187-382f-4e9d-a46f-c22ab5f0a22a" providerId="ADAL" clId="{A646FD47-5AA0-443E-B990-CCDF04C0507B}" dt="2023-10-11T10:26:22.126" v="298" actId="26606"/>
          <ac:picMkLst>
            <pc:docMk/>
            <pc:sldMk cId="779971636" sldId="266"/>
            <ac:picMk id="6" creationId="{98178F4C-400E-F600-8766-090CC0F3B7C9}"/>
          </ac:picMkLst>
        </pc:picChg>
        <pc:picChg chg="add del mod">
          <ac:chgData name="Evgeni Genov" userId="7cb01187-382f-4e9d-a46f-c22ab5f0a22a" providerId="ADAL" clId="{A646FD47-5AA0-443E-B990-CCDF04C0507B}" dt="2023-10-11T10:25:49.210" v="288" actId="21"/>
          <ac:picMkLst>
            <pc:docMk/>
            <pc:sldMk cId="779971636" sldId="266"/>
            <ac:picMk id="1026" creationId="{349D3A81-D963-6250-8442-95E00DEA82F8}"/>
          </ac:picMkLst>
        </pc:picChg>
      </pc:sldChg>
      <pc:sldChg chg="addSp delSp modSp mod setBg">
        <pc:chgData name="Evgeni Genov" userId="7cb01187-382f-4e9d-a46f-c22ab5f0a22a" providerId="ADAL" clId="{A646FD47-5AA0-443E-B990-CCDF04C0507B}" dt="2023-10-11T14:45:43.630" v="375" actId="1076"/>
        <pc:sldMkLst>
          <pc:docMk/>
          <pc:sldMk cId="3865605948" sldId="269"/>
        </pc:sldMkLst>
        <pc:spChg chg="mod ord">
          <ac:chgData name="Evgeni Genov" userId="7cb01187-382f-4e9d-a46f-c22ab5f0a22a" providerId="ADAL" clId="{A646FD47-5AA0-443E-B990-CCDF04C0507B}" dt="2023-10-11T14:45:29.704" v="371" actId="26606"/>
          <ac:spMkLst>
            <pc:docMk/>
            <pc:sldMk cId="3865605948" sldId="269"/>
            <ac:spMk id="3" creationId="{373827F3-F386-AA4E-80ED-D86DEF8C158D}"/>
          </ac:spMkLst>
        </pc:spChg>
        <pc:spChg chg="mod">
          <ac:chgData name="Evgeni Genov" userId="7cb01187-382f-4e9d-a46f-c22ab5f0a22a" providerId="ADAL" clId="{A646FD47-5AA0-443E-B990-CCDF04C0507B}" dt="2023-10-11T14:45:29.704" v="371" actId="26606"/>
          <ac:spMkLst>
            <pc:docMk/>
            <pc:sldMk cId="3865605948" sldId="269"/>
            <ac:spMk id="4" creationId="{54F4FCC5-6E7E-4FF0-BE45-680EEC392C9F}"/>
          </ac:spMkLst>
        </pc:spChg>
        <pc:spChg chg="mod ord">
          <ac:chgData name="Evgeni Genov" userId="7cb01187-382f-4e9d-a46f-c22ab5f0a22a" providerId="ADAL" clId="{A646FD47-5AA0-443E-B990-CCDF04C0507B}" dt="2023-10-11T14:45:29.704" v="371" actId="26606"/>
          <ac:spMkLst>
            <pc:docMk/>
            <pc:sldMk cId="3865605948" sldId="269"/>
            <ac:spMk id="5" creationId="{31BF7889-073A-E045-A3F2-45D63BD0FDC0}"/>
          </ac:spMkLst>
        </pc:spChg>
        <pc:spChg chg="add del">
          <ac:chgData name="Evgeni Genov" userId="7cb01187-382f-4e9d-a46f-c22ab5f0a22a" providerId="ADAL" clId="{A646FD47-5AA0-443E-B990-CCDF04C0507B}" dt="2023-10-11T14:45:29.704" v="371" actId="26606"/>
          <ac:spMkLst>
            <pc:docMk/>
            <pc:sldMk cId="3865605948" sldId="269"/>
            <ac:spMk id="10" creationId="{1A95671B-3CC6-4792-9114-B74FAEA224E6}"/>
          </ac:spMkLst>
        </pc:spChg>
        <pc:picChg chg="add mod">
          <ac:chgData name="Evgeni Genov" userId="7cb01187-382f-4e9d-a46f-c22ab5f0a22a" providerId="ADAL" clId="{A646FD47-5AA0-443E-B990-CCDF04C0507B}" dt="2023-10-11T14:45:43.630" v="375" actId="1076"/>
          <ac:picMkLst>
            <pc:docMk/>
            <pc:sldMk cId="3865605948" sldId="269"/>
            <ac:picMk id="2" creationId="{4775F52E-7061-1550-B2E0-0297F0EB30E5}"/>
          </ac:picMkLst>
        </pc:picChg>
      </pc:sldChg>
      <pc:sldChg chg="addSp modSp mod setBg">
        <pc:chgData name="Evgeni Genov" userId="7cb01187-382f-4e9d-a46f-c22ab5f0a22a" providerId="ADAL" clId="{A646FD47-5AA0-443E-B990-CCDF04C0507B}" dt="2023-10-11T14:51:47.043" v="517" actId="26606"/>
        <pc:sldMkLst>
          <pc:docMk/>
          <pc:sldMk cId="2727850971" sldId="270"/>
        </pc:sldMkLst>
        <pc:spChg chg="mod">
          <ac:chgData name="Evgeni Genov" userId="7cb01187-382f-4e9d-a46f-c22ab5f0a22a" providerId="ADAL" clId="{A646FD47-5AA0-443E-B990-CCDF04C0507B}" dt="2023-10-11T14:51:47.043" v="517" actId="26606"/>
          <ac:spMkLst>
            <pc:docMk/>
            <pc:sldMk cId="2727850971" sldId="270"/>
            <ac:spMk id="3" creationId="{86E60219-AE1B-47B6-9A1D-F2865D04BE52}"/>
          </ac:spMkLst>
        </pc:spChg>
        <pc:spChg chg="mod ord">
          <ac:chgData name="Evgeni Genov" userId="7cb01187-382f-4e9d-a46f-c22ab5f0a22a" providerId="ADAL" clId="{A646FD47-5AA0-443E-B990-CCDF04C0507B}" dt="2023-10-11T14:51:47.043" v="517" actId="26606"/>
          <ac:spMkLst>
            <pc:docMk/>
            <pc:sldMk cId="2727850971" sldId="270"/>
            <ac:spMk id="4" creationId="{D528596A-0847-664A-9D47-5096383E5E09}"/>
          </ac:spMkLst>
        </pc:spChg>
        <pc:spChg chg="mod ord">
          <ac:chgData name="Evgeni Genov" userId="7cb01187-382f-4e9d-a46f-c22ab5f0a22a" providerId="ADAL" clId="{A646FD47-5AA0-443E-B990-CCDF04C0507B}" dt="2023-10-11T14:51:47.043" v="517" actId="26606"/>
          <ac:spMkLst>
            <pc:docMk/>
            <pc:sldMk cId="2727850971" sldId="270"/>
            <ac:spMk id="5" creationId="{1B07C49E-AFFC-EC46-8930-E4D428F5F943}"/>
          </ac:spMkLst>
        </pc:spChg>
        <pc:spChg chg="add">
          <ac:chgData name="Evgeni Genov" userId="7cb01187-382f-4e9d-a46f-c22ab5f0a22a" providerId="ADAL" clId="{A646FD47-5AA0-443E-B990-CCDF04C0507B}" dt="2023-10-11T14:51:47.043" v="517" actId="26606"/>
          <ac:spMkLst>
            <pc:docMk/>
            <pc:sldMk cId="2727850971" sldId="270"/>
            <ac:spMk id="11" creationId="{0B9EE3F3-89B7-43C3-8651-C4C96830993D}"/>
          </ac:spMkLst>
        </pc:spChg>
        <pc:spChg chg="add">
          <ac:chgData name="Evgeni Genov" userId="7cb01187-382f-4e9d-a46f-c22ab5f0a22a" providerId="ADAL" clId="{A646FD47-5AA0-443E-B990-CCDF04C0507B}" dt="2023-10-11T14:51:47.043" v="517" actId="26606"/>
          <ac:spMkLst>
            <pc:docMk/>
            <pc:sldMk cId="2727850971" sldId="270"/>
            <ac:spMk id="13" creationId="{33AE4636-AEEC-45D6-84D4-7AC2DA48ECF8}"/>
          </ac:spMkLst>
        </pc:spChg>
        <pc:spChg chg="add">
          <ac:chgData name="Evgeni Genov" userId="7cb01187-382f-4e9d-a46f-c22ab5f0a22a" providerId="ADAL" clId="{A646FD47-5AA0-443E-B990-CCDF04C0507B}" dt="2023-10-11T14:51:47.043" v="517" actId="26606"/>
          <ac:spMkLst>
            <pc:docMk/>
            <pc:sldMk cId="2727850971" sldId="270"/>
            <ac:spMk id="15" creationId="{8D9CE0F4-2EB2-4F1F-8AAC-DB3571D9FE10}"/>
          </ac:spMkLst>
        </pc:spChg>
        <pc:picChg chg="add mod">
          <ac:chgData name="Evgeni Genov" userId="7cb01187-382f-4e9d-a46f-c22ab5f0a22a" providerId="ADAL" clId="{A646FD47-5AA0-443E-B990-CCDF04C0507B}" dt="2023-10-11T14:51:47.043" v="517" actId="26606"/>
          <ac:picMkLst>
            <pc:docMk/>
            <pc:sldMk cId="2727850971" sldId="270"/>
            <ac:picMk id="6" creationId="{71641A59-1031-3353-6D3D-A63841CBFB80}"/>
          </ac:picMkLst>
        </pc:picChg>
      </pc:sldChg>
      <pc:sldChg chg="addSp delSp modSp mod ord setBg">
        <pc:chgData name="Evgeni Genov" userId="7cb01187-382f-4e9d-a46f-c22ab5f0a22a" providerId="ADAL" clId="{A646FD47-5AA0-443E-B990-CCDF04C0507B}" dt="2023-10-11T15:48:57.201" v="1204"/>
        <pc:sldMkLst>
          <pc:docMk/>
          <pc:sldMk cId="1630123617" sldId="274"/>
        </pc:sldMkLst>
        <pc:spChg chg="mod ord">
          <ac:chgData name="Evgeni Genov" userId="7cb01187-382f-4e9d-a46f-c22ab5f0a22a" providerId="ADAL" clId="{A646FD47-5AA0-443E-B990-CCDF04C0507B}" dt="2023-10-11T15:45:52.470" v="1066" actId="26606"/>
          <ac:spMkLst>
            <pc:docMk/>
            <pc:sldMk cId="1630123617" sldId="274"/>
            <ac:spMk id="4" creationId="{8DA56319-AADE-D741-AA33-1311B7CA8C0C}"/>
          </ac:spMkLst>
        </pc:spChg>
        <pc:spChg chg="add del mod">
          <ac:chgData name="Evgeni Genov" userId="7cb01187-382f-4e9d-a46f-c22ab5f0a22a" providerId="ADAL" clId="{A646FD47-5AA0-443E-B990-CCDF04C0507B}" dt="2023-10-11T15:44:06.890" v="1048" actId="21"/>
          <ac:spMkLst>
            <pc:docMk/>
            <pc:sldMk cId="1630123617" sldId="274"/>
            <ac:spMk id="5" creationId="{28684E62-A9F8-4E7A-AB01-78893062A1B4}"/>
          </ac:spMkLst>
        </pc:spChg>
        <pc:spChg chg="add del">
          <ac:chgData name="Evgeni Genov" userId="7cb01187-382f-4e9d-a46f-c22ab5f0a22a" providerId="ADAL" clId="{A646FD47-5AA0-443E-B990-CCDF04C0507B}" dt="2023-10-11T15:43:55.461" v="1047" actId="22"/>
          <ac:spMkLst>
            <pc:docMk/>
            <pc:sldMk cId="1630123617" sldId="274"/>
            <ac:spMk id="6" creationId="{A9DE5ECF-377F-D9A1-841C-3129665877A1}"/>
          </ac:spMkLst>
        </pc:spChg>
        <pc:spChg chg="add mod">
          <ac:chgData name="Evgeni Genov" userId="7cb01187-382f-4e9d-a46f-c22ab5f0a22a" providerId="ADAL" clId="{A646FD47-5AA0-443E-B990-CCDF04C0507B}" dt="2023-10-11T15:46:55.919" v="1083" actId="1076"/>
          <ac:spMkLst>
            <pc:docMk/>
            <pc:sldMk cId="1630123617" sldId="274"/>
            <ac:spMk id="8" creationId="{BB3A13CC-A244-9D31-D81F-859B40FF82A5}"/>
          </ac:spMkLst>
        </pc:spChg>
        <pc:spChg chg="mod ord">
          <ac:chgData name="Evgeni Genov" userId="7cb01187-382f-4e9d-a46f-c22ab5f0a22a" providerId="ADAL" clId="{A646FD47-5AA0-443E-B990-CCDF04C0507B}" dt="2023-10-11T15:45:52.470" v="1066" actId="26606"/>
          <ac:spMkLst>
            <pc:docMk/>
            <pc:sldMk cId="1630123617" sldId="274"/>
            <ac:spMk id="9" creationId="{FB98079A-48C6-4E10-8AB1-B940BD1E42DF}"/>
          </ac:spMkLst>
        </pc:spChg>
        <pc:spChg chg="add del">
          <ac:chgData name="Evgeni Genov" userId="7cb01187-382f-4e9d-a46f-c22ab5f0a22a" providerId="ADAL" clId="{A646FD47-5AA0-443E-B990-CCDF04C0507B}" dt="2023-10-11T15:38:53.642" v="858" actId="26606"/>
          <ac:spMkLst>
            <pc:docMk/>
            <pc:sldMk cId="1630123617" sldId="274"/>
            <ac:spMk id="14" creationId="{E914257E-1E2A-4AC7-89EC-1FB65C9C0A0D}"/>
          </ac:spMkLst>
        </pc:spChg>
        <pc:spChg chg="add del">
          <ac:chgData name="Evgeni Genov" userId="7cb01187-382f-4e9d-a46f-c22ab5f0a22a" providerId="ADAL" clId="{A646FD47-5AA0-443E-B990-CCDF04C0507B}" dt="2023-10-11T15:45:29.782" v="1056" actId="26606"/>
          <ac:spMkLst>
            <pc:docMk/>
            <pc:sldMk cId="1630123617" sldId="274"/>
            <ac:spMk id="15" creationId="{99ED5833-B85B-4103-8A3B-CAB0308E6C15}"/>
          </ac:spMkLst>
        </pc:spChg>
        <pc:spChg chg="add del">
          <ac:chgData name="Evgeni Genov" userId="7cb01187-382f-4e9d-a46f-c22ab5f0a22a" providerId="ADAL" clId="{A646FD47-5AA0-443E-B990-CCDF04C0507B}" dt="2023-10-11T15:38:53.642" v="858" actId="26606"/>
          <ac:spMkLst>
            <pc:docMk/>
            <pc:sldMk cId="1630123617" sldId="274"/>
            <ac:spMk id="16" creationId="{03E1C8F1-97F5-489C-8308-958F09657254}"/>
          </ac:spMkLst>
        </pc:spChg>
        <pc:spChg chg="add del">
          <ac:chgData name="Evgeni Genov" userId="7cb01187-382f-4e9d-a46f-c22ab5f0a22a" providerId="ADAL" clId="{A646FD47-5AA0-443E-B990-CCDF04C0507B}" dt="2023-10-11T15:45:35.280" v="1058" actId="26606"/>
          <ac:spMkLst>
            <pc:docMk/>
            <pc:sldMk cId="1630123617" sldId="274"/>
            <ac:spMk id="17" creationId="{99ED5833-B85B-4103-8A3B-CAB0308E6C15}"/>
          </ac:spMkLst>
        </pc:spChg>
        <pc:spChg chg="add del">
          <ac:chgData name="Evgeni Genov" userId="7cb01187-382f-4e9d-a46f-c22ab5f0a22a" providerId="ADAL" clId="{A646FD47-5AA0-443E-B990-CCDF04C0507B}" dt="2023-10-11T15:38:53.642" v="858" actId="26606"/>
          <ac:spMkLst>
            <pc:docMk/>
            <pc:sldMk cId="1630123617" sldId="274"/>
            <ac:spMk id="18" creationId="{DEB62645-D4DA-4E99-8344-B1536F63D108}"/>
          </ac:spMkLst>
        </pc:spChg>
        <pc:spChg chg="add del">
          <ac:chgData name="Evgeni Genov" userId="7cb01187-382f-4e9d-a46f-c22ab5f0a22a" providerId="ADAL" clId="{A646FD47-5AA0-443E-B990-CCDF04C0507B}" dt="2023-10-11T15:45:36.429" v="1060" actId="26606"/>
          <ac:spMkLst>
            <pc:docMk/>
            <pc:sldMk cId="1630123617" sldId="274"/>
            <ac:spMk id="19" creationId="{D7D03296-BABA-47AD-A5D5-ED156727016E}"/>
          </ac:spMkLst>
        </pc:spChg>
        <pc:spChg chg="add del">
          <ac:chgData name="Evgeni Genov" userId="7cb01187-382f-4e9d-a46f-c22ab5f0a22a" providerId="ADAL" clId="{A646FD47-5AA0-443E-B990-CCDF04C0507B}" dt="2023-10-11T15:45:36.429" v="1060" actId="26606"/>
          <ac:spMkLst>
            <pc:docMk/>
            <pc:sldMk cId="1630123617" sldId="274"/>
            <ac:spMk id="20" creationId="{284A8429-F65A-490D-96E4-1158D3E8A026}"/>
          </ac:spMkLst>
        </pc:spChg>
        <pc:spChg chg="add mod">
          <ac:chgData name="Evgeni Genov" userId="7cb01187-382f-4e9d-a46f-c22ab5f0a22a" providerId="ADAL" clId="{A646FD47-5AA0-443E-B990-CCDF04C0507B}" dt="2023-10-11T15:47:55.555" v="1198" actId="255"/>
          <ac:spMkLst>
            <pc:docMk/>
            <pc:sldMk cId="1630123617" sldId="274"/>
            <ac:spMk id="21" creationId="{90E1BD93-F75F-5B26-EA66-131C5CC3EEDF}"/>
          </ac:spMkLst>
        </pc:spChg>
        <pc:spChg chg="add del">
          <ac:chgData name="Evgeni Genov" userId="7cb01187-382f-4e9d-a46f-c22ab5f0a22a" providerId="ADAL" clId="{A646FD47-5AA0-443E-B990-CCDF04C0507B}" dt="2023-10-11T15:45:36.429" v="1060" actId="26606"/>
          <ac:spMkLst>
            <pc:docMk/>
            <pc:sldMk cId="1630123617" sldId="274"/>
            <ac:spMk id="22" creationId="{0F022291-A82B-4D23-A1E0-5F9BD684669E}"/>
          </ac:spMkLst>
        </pc:spChg>
        <pc:spChg chg="add del">
          <ac:chgData name="Evgeni Genov" userId="7cb01187-382f-4e9d-a46f-c22ab5f0a22a" providerId="ADAL" clId="{A646FD47-5AA0-443E-B990-CCDF04C0507B}" dt="2023-10-11T15:45:52.470" v="1066" actId="26606"/>
          <ac:spMkLst>
            <pc:docMk/>
            <pc:sldMk cId="1630123617" sldId="274"/>
            <ac:spMk id="24" creationId="{99ED5833-B85B-4103-8A3B-CAB0308E6C15}"/>
          </ac:spMkLst>
        </pc:spChg>
        <pc:picChg chg="add del mod">
          <ac:chgData name="Evgeni Genov" userId="7cb01187-382f-4e9d-a46f-c22ab5f0a22a" providerId="ADAL" clId="{A646FD47-5AA0-443E-B990-CCDF04C0507B}" dt="2023-10-11T15:38:54.168" v="859"/>
          <ac:picMkLst>
            <pc:docMk/>
            <pc:sldMk cId="1630123617" sldId="274"/>
            <ac:picMk id="2" creationId="{DA31178D-9FF3-2681-0BCF-7B523ABCE215}"/>
          </ac:picMkLst>
        </pc:picChg>
        <pc:picChg chg="add mod ord">
          <ac:chgData name="Evgeni Genov" userId="7cb01187-382f-4e9d-a46f-c22ab5f0a22a" providerId="ADAL" clId="{A646FD47-5AA0-443E-B990-CCDF04C0507B}" dt="2023-10-11T15:47:10.138" v="1088" actId="1076"/>
          <ac:picMkLst>
            <pc:docMk/>
            <pc:sldMk cId="1630123617" sldId="274"/>
            <ac:picMk id="11" creationId="{4F76CCD0-36DE-793B-C259-F62B962744AD}"/>
          </ac:picMkLst>
        </pc:picChg>
        <pc:picChg chg="add mod">
          <ac:chgData name="Evgeni Genov" userId="7cb01187-382f-4e9d-a46f-c22ab5f0a22a" providerId="ADAL" clId="{A646FD47-5AA0-443E-B990-CCDF04C0507B}" dt="2023-10-11T15:47:07.274" v="1087" actId="14100"/>
          <ac:picMkLst>
            <pc:docMk/>
            <pc:sldMk cId="1630123617" sldId="274"/>
            <ac:picMk id="13" creationId="{26DFD4A6-B9A4-1063-E0B9-1B45332386C6}"/>
          </ac:picMkLst>
        </pc:picChg>
      </pc:sldChg>
      <pc:sldChg chg="del">
        <pc:chgData name="Evgeni Genov" userId="7cb01187-382f-4e9d-a46f-c22ab5f0a22a" providerId="ADAL" clId="{A646FD47-5AA0-443E-B990-CCDF04C0507B}" dt="2023-10-11T15:56:34.729" v="1380" actId="2696"/>
        <pc:sldMkLst>
          <pc:docMk/>
          <pc:sldMk cId="3410008520" sldId="275"/>
        </pc:sldMkLst>
      </pc:sldChg>
      <pc:sldChg chg="modSp mod">
        <pc:chgData name="Evgeni Genov" userId="7cb01187-382f-4e9d-a46f-c22ab5f0a22a" providerId="ADAL" clId="{A646FD47-5AA0-443E-B990-CCDF04C0507B}" dt="2023-10-11T10:29:06.793" v="328" actId="255"/>
        <pc:sldMkLst>
          <pc:docMk/>
          <pc:sldMk cId="148114319" sldId="276"/>
        </pc:sldMkLst>
        <pc:spChg chg="mod">
          <ac:chgData name="Evgeni Genov" userId="7cb01187-382f-4e9d-a46f-c22ab5f0a22a" providerId="ADAL" clId="{A646FD47-5AA0-443E-B990-CCDF04C0507B}" dt="2023-10-11T10:29:06.793" v="328" actId="255"/>
          <ac:spMkLst>
            <pc:docMk/>
            <pc:sldMk cId="148114319" sldId="276"/>
            <ac:spMk id="5" creationId="{1B07C49E-AFFC-EC46-8930-E4D428F5F943}"/>
          </ac:spMkLst>
        </pc:spChg>
      </pc:sldChg>
      <pc:sldChg chg="addSp delSp modSp mod ord setBg">
        <pc:chgData name="Evgeni Genov" userId="7cb01187-382f-4e9d-a46f-c22ab5f0a22a" providerId="ADAL" clId="{A646FD47-5AA0-443E-B990-CCDF04C0507B}" dt="2023-10-11T15:49:53.386" v="1215" actId="2711"/>
        <pc:sldMkLst>
          <pc:docMk/>
          <pc:sldMk cId="2459446073" sldId="289"/>
        </pc:sldMkLst>
        <pc:spChg chg="mod ord">
          <ac:chgData name="Evgeni Genov" userId="7cb01187-382f-4e9d-a46f-c22ab5f0a22a" providerId="ADAL" clId="{A646FD47-5AA0-443E-B990-CCDF04C0507B}" dt="2023-10-11T15:30:58.595" v="748" actId="26606"/>
          <ac:spMkLst>
            <pc:docMk/>
            <pc:sldMk cId="2459446073" sldId="289"/>
            <ac:spMk id="4" creationId="{336C985E-BCEF-DD49-BB47-C4649A79F0D8}"/>
          </ac:spMkLst>
        </pc:spChg>
        <pc:spChg chg="add del mod ord">
          <ac:chgData name="Evgeni Genov" userId="7cb01187-382f-4e9d-a46f-c22ab5f0a22a" providerId="ADAL" clId="{A646FD47-5AA0-443E-B990-CCDF04C0507B}" dt="2023-10-11T15:39:03.787" v="867" actId="20577"/>
          <ac:spMkLst>
            <pc:docMk/>
            <pc:sldMk cId="2459446073" sldId="289"/>
            <ac:spMk id="5" creationId="{1B07C49E-AFFC-EC46-8930-E4D428F5F943}"/>
          </ac:spMkLst>
        </pc:spChg>
        <pc:spChg chg="mod">
          <ac:chgData name="Evgeni Genov" userId="7cb01187-382f-4e9d-a46f-c22ab5f0a22a" providerId="ADAL" clId="{A646FD47-5AA0-443E-B990-CCDF04C0507B}" dt="2023-10-11T15:49:53.386" v="1215" actId="2711"/>
          <ac:spMkLst>
            <pc:docMk/>
            <pc:sldMk cId="2459446073" sldId="289"/>
            <ac:spMk id="9" creationId="{B68D8986-45AC-4FB5-96E8-C45F9603EB5E}"/>
          </ac:spMkLst>
        </pc:spChg>
        <pc:spChg chg="add">
          <ac:chgData name="Evgeni Genov" userId="7cb01187-382f-4e9d-a46f-c22ab5f0a22a" providerId="ADAL" clId="{A646FD47-5AA0-443E-B990-CCDF04C0507B}" dt="2023-10-11T15:30:58.595" v="748" actId="26606"/>
          <ac:spMkLst>
            <pc:docMk/>
            <pc:sldMk cId="2459446073" sldId="289"/>
            <ac:spMk id="14" creationId="{32AEEBC8-9D30-42EF-95F2-386C2653FBF0}"/>
          </ac:spMkLst>
        </pc:spChg>
        <pc:spChg chg="add">
          <ac:chgData name="Evgeni Genov" userId="7cb01187-382f-4e9d-a46f-c22ab5f0a22a" providerId="ADAL" clId="{A646FD47-5AA0-443E-B990-CCDF04C0507B}" dt="2023-10-11T15:30:58.595" v="748" actId="26606"/>
          <ac:spMkLst>
            <pc:docMk/>
            <pc:sldMk cId="2459446073" sldId="289"/>
            <ac:spMk id="16" creationId="{2E92FA66-67D7-4CB4-94D3-E643A9AD4757}"/>
          </ac:spMkLst>
        </pc:spChg>
        <pc:picChg chg="add del mod">
          <ac:chgData name="Evgeni Genov" userId="7cb01187-382f-4e9d-a46f-c22ab5f0a22a" providerId="ADAL" clId="{A646FD47-5AA0-443E-B990-CCDF04C0507B}" dt="2023-10-11T15:30:45.561" v="746" actId="22"/>
          <ac:picMkLst>
            <pc:docMk/>
            <pc:sldMk cId="2459446073" sldId="289"/>
            <ac:picMk id="3" creationId="{084A281A-3EFA-5FA9-0590-09EE222D645F}"/>
          </ac:picMkLst>
        </pc:picChg>
        <pc:picChg chg="add mod">
          <ac:chgData name="Evgeni Genov" userId="7cb01187-382f-4e9d-a46f-c22ab5f0a22a" providerId="ADAL" clId="{A646FD47-5AA0-443E-B990-CCDF04C0507B}" dt="2023-10-11T15:30:58.595" v="748" actId="26606"/>
          <ac:picMkLst>
            <pc:docMk/>
            <pc:sldMk cId="2459446073" sldId="289"/>
            <ac:picMk id="7" creationId="{252BAF60-220A-0E4D-BB0D-EA7A9B74B9F0}"/>
          </ac:picMkLst>
        </pc:picChg>
      </pc:sldChg>
      <pc:sldChg chg="modSp mod">
        <pc:chgData name="Evgeni Genov" userId="7cb01187-382f-4e9d-a46f-c22ab5f0a22a" providerId="ADAL" clId="{A646FD47-5AA0-443E-B990-CCDF04C0507B}" dt="2023-10-11T10:31:38.775" v="363" actId="12"/>
        <pc:sldMkLst>
          <pc:docMk/>
          <pc:sldMk cId="1813711241" sldId="293"/>
        </pc:sldMkLst>
        <pc:spChg chg="mod">
          <ac:chgData name="Evgeni Genov" userId="7cb01187-382f-4e9d-a46f-c22ab5f0a22a" providerId="ADAL" clId="{A646FD47-5AA0-443E-B990-CCDF04C0507B}" dt="2023-10-11T10:31:38.775" v="363" actId="12"/>
          <ac:spMkLst>
            <pc:docMk/>
            <pc:sldMk cId="1813711241" sldId="293"/>
            <ac:spMk id="5" creationId="{1B07C49E-AFFC-EC46-8930-E4D428F5F943}"/>
          </ac:spMkLst>
        </pc:spChg>
      </pc:sldChg>
      <pc:sldChg chg="addSp delSp modSp mod">
        <pc:chgData name="Evgeni Genov" userId="7cb01187-382f-4e9d-a46f-c22ab5f0a22a" providerId="ADAL" clId="{A646FD47-5AA0-443E-B990-CCDF04C0507B}" dt="2023-10-11T16:00:09.300" v="1390" actId="1076"/>
        <pc:sldMkLst>
          <pc:docMk/>
          <pc:sldMk cId="981671777" sldId="296"/>
        </pc:sldMkLst>
        <pc:spChg chg="mod">
          <ac:chgData name="Evgeni Genov" userId="7cb01187-382f-4e9d-a46f-c22ab5f0a22a" providerId="ADAL" clId="{A646FD47-5AA0-443E-B990-CCDF04C0507B}" dt="2023-10-11T15:58:32.242" v="1381"/>
          <ac:spMkLst>
            <pc:docMk/>
            <pc:sldMk cId="981671777" sldId="296"/>
            <ac:spMk id="2" creationId="{54176327-8CC4-4356-8BBB-DC4965CE9857}"/>
          </ac:spMkLst>
        </pc:spChg>
        <pc:spChg chg="del mod">
          <ac:chgData name="Evgeni Genov" userId="7cb01187-382f-4e9d-a46f-c22ab5f0a22a" providerId="ADAL" clId="{A646FD47-5AA0-443E-B990-CCDF04C0507B}" dt="2023-10-11T16:00:00.654" v="1385" actId="21"/>
          <ac:spMkLst>
            <pc:docMk/>
            <pc:sldMk cId="981671777" sldId="296"/>
            <ac:spMk id="5" creationId="{85D9F803-CDBC-C74C-AF1B-2B5937D1C241}"/>
          </ac:spMkLst>
        </pc:spChg>
        <pc:picChg chg="add mod">
          <ac:chgData name="Evgeni Genov" userId="7cb01187-382f-4e9d-a46f-c22ab5f0a22a" providerId="ADAL" clId="{A646FD47-5AA0-443E-B990-CCDF04C0507B}" dt="2023-10-11T16:00:09.300" v="1390" actId="1076"/>
          <ac:picMkLst>
            <pc:docMk/>
            <pc:sldMk cId="981671777" sldId="296"/>
            <ac:picMk id="6" creationId="{6B3946B3-FE64-FA69-1D8F-62F9AC7470BE}"/>
          </ac:picMkLst>
        </pc:picChg>
      </pc:sldChg>
      <pc:sldChg chg="addSp delSp modSp mod">
        <pc:chgData name="Evgeni Genov" userId="7cb01187-382f-4e9d-a46f-c22ab5f0a22a" providerId="ADAL" clId="{A646FD47-5AA0-443E-B990-CCDF04C0507B}" dt="2023-10-11T10:22:42.023" v="266" actId="14100"/>
        <pc:sldMkLst>
          <pc:docMk/>
          <pc:sldMk cId="280316088" sldId="299"/>
        </pc:sldMkLst>
        <pc:spChg chg="mod">
          <ac:chgData name="Evgeni Genov" userId="7cb01187-382f-4e9d-a46f-c22ab5f0a22a" providerId="ADAL" clId="{A646FD47-5AA0-443E-B990-CCDF04C0507B}" dt="2023-10-11T10:10:46.795" v="226" actId="108"/>
          <ac:spMkLst>
            <pc:docMk/>
            <pc:sldMk cId="280316088" sldId="299"/>
            <ac:spMk id="3" creationId="{AB0AB2AC-B7E6-6849-9AE9-697369407F8F}"/>
          </ac:spMkLst>
        </pc:spChg>
        <pc:spChg chg="mod">
          <ac:chgData name="Evgeni Genov" userId="7cb01187-382f-4e9d-a46f-c22ab5f0a22a" providerId="ADAL" clId="{A646FD47-5AA0-443E-B990-CCDF04C0507B}" dt="2023-10-11T08:16:03.912" v="193" actId="20577"/>
          <ac:spMkLst>
            <pc:docMk/>
            <pc:sldMk cId="280316088" sldId="299"/>
            <ac:spMk id="5" creationId="{1B07C49E-AFFC-EC46-8930-E4D428F5F943}"/>
          </ac:spMkLst>
        </pc:spChg>
        <pc:picChg chg="add del mod">
          <ac:chgData name="Evgeni Genov" userId="7cb01187-382f-4e9d-a46f-c22ab5f0a22a" providerId="ADAL" clId="{A646FD47-5AA0-443E-B990-CCDF04C0507B}" dt="2023-10-11T10:17:44.557" v="257" actId="478"/>
          <ac:picMkLst>
            <pc:docMk/>
            <pc:sldMk cId="280316088" sldId="299"/>
            <ac:picMk id="2" creationId="{673C4335-80A1-74FC-6FA2-0DE05F8F34B6}"/>
          </ac:picMkLst>
        </pc:picChg>
        <pc:picChg chg="add del mod">
          <ac:chgData name="Evgeni Genov" userId="7cb01187-382f-4e9d-a46f-c22ab5f0a22a" providerId="ADAL" clId="{A646FD47-5AA0-443E-B990-CCDF04C0507B}" dt="2023-10-11T10:22:37.139" v="263" actId="478"/>
          <ac:picMkLst>
            <pc:docMk/>
            <pc:sldMk cId="280316088" sldId="299"/>
            <ac:picMk id="8" creationId="{33CF3739-B697-48E7-D2A2-5E025E1389BB}"/>
          </ac:picMkLst>
        </pc:picChg>
        <pc:picChg chg="add mod">
          <ac:chgData name="Evgeni Genov" userId="7cb01187-382f-4e9d-a46f-c22ab5f0a22a" providerId="ADAL" clId="{A646FD47-5AA0-443E-B990-CCDF04C0507B}" dt="2023-10-11T10:22:42.023" v="266" actId="14100"/>
          <ac:picMkLst>
            <pc:docMk/>
            <pc:sldMk cId="280316088" sldId="299"/>
            <ac:picMk id="9" creationId="{09FF17BF-81B3-2643-C97E-38112EC32025}"/>
          </ac:picMkLst>
        </pc:picChg>
      </pc:sldChg>
      <pc:sldChg chg="addSp delSp modSp mod">
        <pc:chgData name="Evgeni Genov" userId="7cb01187-382f-4e9d-a46f-c22ab5f0a22a" providerId="ADAL" clId="{A646FD47-5AA0-443E-B990-CCDF04C0507B}" dt="2023-10-11T10:16:39.858" v="256" actId="1076"/>
        <pc:sldMkLst>
          <pc:docMk/>
          <pc:sldMk cId="1385553969" sldId="302"/>
        </pc:sldMkLst>
        <pc:spChg chg="mod">
          <ac:chgData name="Evgeni Genov" userId="7cb01187-382f-4e9d-a46f-c22ab5f0a22a" providerId="ADAL" clId="{A646FD47-5AA0-443E-B990-CCDF04C0507B}" dt="2023-10-11T10:11:04.390" v="234" actId="20577"/>
          <ac:spMkLst>
            <pc:docMk/>
            <pc:sldMk cId="1385553969" sldId="302"/>
            <ac:spMk id="2" creationId="{8B78C759-C687-440F-8CAE-D3071F1AB630}"/>
          </ac:spMkLst>
        </pc:spChg>
        <pc:spChg chg="mod">
          <ac:chgData name="Evgeni Genov" userId="7cb01187-382f-4e9d-a46f-c22ab5f0a22a" providerId="ADAL" clId="{A646FD47-5AA0-443E-B990-CCDF04C0507B}" dt="2023-10-11T10:10:12.426" v="225" actId="255"/>
          <ac:spMkLst>
            <pc:docMk/>
            <pc:sldMk cId="1385553969" sldId="302"/>
            <ac:spMk id="3" creationId="{AB0AB2AC-B7E6-6849-9AE9-697369407F8F}"/>
          </ac:spMkLst>
        </pc:spChg>
        <pc:spChg chg="mod">
          <ac:chgData name="Evgeni Genov" userId="7cb01187-382f-4e9d-a46f-c22ab5f0a22a" providerId="ADAL" clId="{A646FD47-5AA0-443E-B990-CCDF04C0507B}" dt="2023-10-11T10:10:55.157" v="227"/>
          <ac:spMkLst>
            <pc:docMk/>
            <pc:sldMk cId="1385553969" sldId="302"/>
            <ac:spMk id="7" creationId="{34517686-8816-ED28-334D-CBFAE48A6AF7}"/>
          </ac:spMkLst>
        </pc:spChg>
        <pc:grpChg chg="add del mod">
          <ac:chgData name="Evgeni Genov" userId="7cb01187-382f-4e9d-a46f-c22ab5f0a22a" providerId="ADAL" clId="{A646FD47-5AA0-443E-B990-CCDF04C0507B}" dt="2023-10-11T10:14:55.131" v="239" actId="478"/>
          <ac:grpSpMkLst>
            <pc:docMk/>
            <pc:sldMk cId="1385553969" sldId="302"/>
            <ac:grpSpMk id="5" creationId="{2251104A-9AFF-E839-D094-F6232DBD1BB7}"/>
          </ac:grpSpMkLst>
        </pc:grpChg>
        <pc:picChg chg="mod">
          <ac:chgData name="Evgeni Genov" userId="7cb01187-382f-4e9d-a46f-c22ab5f0a22a" providerId="ADAL" clId="{A646FD47-5AA0-443E-B990-CCDF04C0507B}" dt="2023-10-11T10:10:55.157" v="227"/>
          <ac:picMkLst>
            <pc:docMk/>
            <pc:sldMk cId="1385553969" sldId="302"/>
            <ac:picMk id="8" creationId="{26FBCFD9-A3E4-C21C-CE60-485E4AACB0CC}"/>
          </ac:picMkLst>
        </pc:picChg>
        <pc:picChg chg="add mod">
          <ac:chgData name="Evgeni Genov" userId="7cb01187-382f-4e9d-a46f-c22ab5f0a22a" providerId="ADAL" clId="{A646FD47-5AA0-443E-B990-CCDF04C0507B}" dt="2023-10-11T10:16:37.999" v="255" actId="1076"/>
          <ac:picMkLst>
            <pc:docMk/>
            <pc:sldMk cId="1385553969" sldId="302"/>
            <ac:picMk id="10" creationId="{4298ADA6-594B-2CC0-3302-383B2D6A0390}"/>
          </ac:picMkLst>
        </pc:picChg>
        <pc:picChg chg="add mod">
          <ac:chgData name="Evgeni Genov" userId="7cb01187-382f-4e9d-a46f-c22ab5f0a22a" providerId="ADAL" clId="{A646FD47-5AA0-443E-B990-CCDF04C0507B}" dt="2023-10-11T10:16:39.858" v="256" actId="1076"/>
          <ac:picMkLst>
            <pc:docMk/>
            <pc:sldMk cId="1385553969" sldId="302"/>
            <ac:picMk id="13" creationId="{ED5F81A8-5DD5-7CE1-1E95-DF37F6A09278}"/>
          </ac:picMkLst>
        </pc:picChg>
      </pc:sldChg>
      <pc:sldChg chg="modSp mod">
        <pc:chgData name="Evgeni Genov" userId="7cb01187-382f-4e9d-a46f-c22ab5f0a22a" providerId="ADAL" clId="{A646FD47-5AA0-443E-B990-CCDF04C0507B}" dt="2023-10-11T10:31:28.197" v="361" actId="255"/>
        <pc:sldMkLst>
          <pc:docMk/>
          <pc:sldMk cId="334532777" sldId="303"/>
        </pc:sldMkLst>
        <pc:spChg chg="mod">
          <ac:chgData name="Evgeni Genov" userId="7cb01187-382f-4e9d-a46f-c22ab5f0a22a" providerId="ADAL" clId="{A646FD47-5AA0-443E-B990-CCDF04C0507B}" dt="2023-10-11T10:31:28.197" v="361" actId="255"/>
          <ac:spMkLst>
            <pc:docMk/>
            <pc:sldMk cId="334532777" sldId="303"/>
            <ac:spMk id="5" creationId="{1B07C49E-AFFC-EC46-8930-E4D428F5F943}"/>
          </ac:spMkLst>
        </pc:spChg>
      </pc:sldChg>
      <pc:sldChg chg="addSp delSp modSp mod">
        <pc:chgData name="Evgeni Genov" userId="7cb01187-382f-4e9d-a46f-c22ab5f0a22a" providerId="ADAL" clId="{A646FD47-5AA0-443E-B990-CCDF04C0507B}" dt="2023-10-11T14:47:37.171" v="491" actId="1076"/>
        <pc:sldMkLst>
          <pc:docMk/>
          <pc:sldMk cId="3869789237" sldId="304"/>
        </pc:sldMkLst>
        <pc:spChg chg="mod">
          <ac:chgData name="Evgeni Genov" userId="7cb01187-382f-4e9d-a46f-c22ab5f0a22a" providerId="ADAL" clId="{A646FD47-5AA0-443E-B990-CCDF04C0507B}" dt="2023-10-11T14:47:28.432" v="490" actId="20577"/>
          <ac:spMkLst>
            <pc:docMk/>
            <pc:sldMk cId="3869789237" sldId="304"/>
            <ac:spMk id="3" creationId="{373827F3-F386-AA4E-80ED-D86DEF8C158D}"/>
          </ac:spMkLst>
        </pc:spChg>
        <pc:picChg chg="add del">
          <ac:chgData name="Evgeni Genov" userId="7cb01187-382f-4e9d-a46f-c22ab5f0a22a" providerId="ADAL" clId="{A646FD47-5AA0-443E-B990-CCDF04C0507B}" dt="2023-10-11T14:46:36.375" v="381"/>
          <ac:picMkLst>
            <pc:docMk/>
            <pc:sldMk cId="3869789237" sldId="304"/>
            <ac:picMk id="2" creationId="{6FEE17D2-4D64-50D9-6914-A30D59E03E78}"/>
          </ac:picMkLst>
        </pc:picChg>
        <pc:picChg chg="add mod">
          <ac:chgData name="Evgeni Genov" userId="7cb01187-382f-4e9d-a46f-c22ab5f0a22a" providerId="ADAL" clId="{A646FD47-5AA0-443E-B990-CCDF04C0507B}" dt="2023-10-11T14:47:37.171" v="491" actId="1076"/>
          <ac:picMkLst>
            <pc:docMk/>
            <pc:sldMk cId="3869789237" sldId="304"/>
            <ac:picMk id="6" creationId="{CCF37351-AC2A-A75E-6D17-5F75851FFE51}"/>
          </ac:picMkLst>
        </pc:picChg>
        <pc:picChg chg="add del">
          <ac:chgData name="Evgeni Genov" userId="7cb01187-382f-4e9d-a46f-c22ab5f0a22a" providerId="ADAL" clId="{A646FD47-5AA0-443E-B990-CCDF04C0507B}" dt="2023-10-11T14:46:32.064" v="379"/>
          <ac:picMkLst>
            <pc:docMk/>
            <pc:sldMk cId="3869789237" sldId="304"/>
            <ac:picMk id="2050" creationId="{56052502-1954-2251-F71E-3756DB46DA0C}"/>
          </ac:picMkLst>
        </pc:picChg>
      </pc:sldChg>
      <pc:sldChg chg="addSp modSp mod setBg">
        <pc:chgData name="Evgeni Genov" userId="7cb01187-382f-4e9d-a46f-c22ab5f0a22a" providerId="ADAL" clId="{A646FD47-5AA0-443E-B990-CCDF04C0507B}" dt="2023-10-11T14:48:31.858" v="497" actId="26606"/>
        <pc:sldMkLst>
          <pc:docMk/>
          <pc:sldMk cId="80090182" sldId="305"/>
        </pc:sldMkLst>
        <pc:spChg chg="mod ord">
          <ac:chgData name="Evgeni Genov" userId="7cb01187-382f-4e9d-a46f-c22ab5f0a22a" providerId="ADAL" clId="{A646FD47-5AA0-443E-B990-CCDF04C0507B}" dt="2023-10-11T14:48:31.858" v="497" actId="26606"/>
          <ac:spMkLst>
            <pc:docMk/>
            <pc:sldMk cId="80090182" sldId="305"/>
            <ac:spMk id="3" creationId="{373827F3-F386-AA4E-80ED-D86DEF8C158D}"/>
          </ac:spMkLst>
        </pc:spChg>
        <pc:spChg chg="mod">
          <ac:chgData name="Evgeni Genov" userId="7cb01187-382f-4e9d-a46f-c22ab5f0a22a" providerId="ADAL" clId="{A646FD47-5AA0-443E-B990-CCDF04C0507B}" dt="2023-10-11T14:48:31.858" v="497" actId="26606"/>
          <ac:spMkLst>
            <pc:docMk/>
            <pc:sldMk cId="80090182" sldId="305"/>
            <ac:spMk id="4" creationId="{D4811A61-F7FB-4B19-9ED1-E0E2554A5BE8}"/>
          </ac:spMkLst>
        </pc:spChg>
        <pc:spChg chg="mod ord">
          <ac:chgData name="Evgeni Genov" userId="7cb01187-382f-4e9d-a46f-c22ab5f0a22a" providerId="ADAL" clId="{A646FD47-5AA0-443E-B990-CCDF04C0507B}" dt="2023-10-11T14:48:31.858" v="497" actId="26606"/>
          <ac:spMkLst>
            <pc:docMk/>
            <pc:sldMk cId="80090182" sldId="305"/>
            <ac:spMk id="5" creationId="{31BF7889-073A-E045-A3F2-45D63BD0FDC0}"/>
          </ac:spMkLst>
        </pc:spChg>
        <pc:spChg chg="add">
          <ac:chgData name="Evgeni Genov" userId="7cb01187-382f-4e9d-a46f-c22ab5f0a22a" providerId="ADAL" clId="{A646FD47-5AA0-443E-B990-CCDF04C0507B}" dt="2023-10-11T14:48:31.858" v="497" actId="26606"/>
          <ac:spMkLst>
            <pc:docMk/>
            <pc:sldMk cId="80090182" sldId="305"/>
            <ac:spMk id="3079" creationId="{0288C6B4-AFC3-407F-A595-EFFD38D4CCAF}"/>
          </ac:spMkLst>
        </pc:spChg>
        <pc:spChg chg="add">
          <ac:chgData name="Evgeni Genov" userId="7cb01187-382f-4e9d-a46f-c22ab5f0a22a" providerId="ADAL" clId="{A646FD47-5AA0-443E-B990-CCDF04C0507B}" dt="2023-10-11T14:48:31.858" v="497" actId="26606"/>
          <ac:spMkLst>
            <pc:docMk/>
            <pc:sldMk cId="80090182" sldId="305"/>
            <ac:spMk id="3081" creationId="{CF236821-17FE-429B-8D2C-08E13A64EA40}"/>
          </ac:spMkLst>
        </pc:spChg>
        <pc:spChg chg="add">
          <ac:chgData name="Evgeni Genov" userId="7cb01187-382f-4e9d-a46f-c22ab5f0a22a" providerId="ADAL" clId="{A646FD47-5AA0-443E-B990-CCDF04C0507B}" dt="2023-10-11T14:48:31.858" v="497" actId="26606"/>
          <ac:spMkLst>
            <pc:docMk/>
            <pc:sldMk cId="80090182" sldId="305"/>
            <ac:spMk id="3083" creationId="{C0BDBCD2-E081-43AB-9119-C55465E59757}"/>
          </ac:spMkLst>
        </pc:spChg>
        <pc:spChg chg="add">
          <ac:chgData name="Evgeni Genov" userId="7cb01187-382f-4e9d-a46f-c22ab5f0a22a" providerId="ADAL" clId="{A646FD47-5AA0-443E-B990-CCDF04C0507B}" dt="2023-10-11T14:48:31.858" v="497" actId="26606"/>
          <ac:spMkLst>
            <pc:docMk/>
            <pc:sldMk cId="80090182" sldId="305"/>
            <ac:spMk id="3085" creationId="{98E79BE4-34FE-485A-98A5-92CE8F7C4743}"/>
          </ac:spMkLst>
        </pc:spChg>
        <pc:spChg chg="add">
          <ac:chgData name="Evgeni Genov" userId="7cb01187-382f-4e9d-a46f-c22ab5f0a22a" providerId="ADAL" clId="{A646FD47-5AA0-443E-B990-CCDF04C0507B}" dt="2023-10-11T14:48:31.858" v="497" actId="26606"/>
          <ac:spMkLst>
            <pc:docMk/>
            <pc:sldMk cId="80090182" sldId="305"/>
            <ac:spMk id="3087" creationId="{7A5F0580-5EE9-419F-96EE-B6529EF6E7D0}"/>
          </ac:spMkLst>
        </pc:spChg>
        <pc:picChg chg="add mod">
          <ac:chgData name="Evgeni Genov" userId="7cb01187-382f-4e9d-a46f-c22ab5f0a22a" providerId="ADAL" clId="{A646FD47-5AA0-443E-B990-CCDF04C0507B}" dt="2023-10-11T14:48:31.858" v="497" actId="26606"/>
          <ac:picMkLst>
            <pc:docMk/>
            <pc:sldMk cId="80090182" sldId="305"/>
            <ac:picMk id="3074" creationId="{9CD14814-DEB1-34AA-69D1-2F87C5C431D0}"/>
          </ac:picMkLst>
        </pc:picChg>
      </pc:sldChg>
      <pc:sldChg chg="addSp modSp mod setBg">
        <pc:chgData name="Evgeni Genov" userId="7cb01187-382f-4e9d-a46f-c22ab5f0a22a" providerId="ADAL" clId="{A646FD47-5AA0-443E-B990-CCDF04C0507B}" dt="2023-10-11T14:49:50.867" v="505" actId="26606"/>
        <pc:sldMkLst>
          <pc:docMk/>
          <pc:sldMk cId="3145340593" sldId="306"/>
        </pc:sldMkLst>
        <pc:spChg chg="mod ord">
          <ac:chgData name="Evgeni Genov" userId="7cb01187-382f-4e9d-a46f-c22ab5f0a22a" providerId="ADAL" clId="{A646FD47-5AA0-443E-B990-CCDF04C0507B}" dt="2023-10-11T14:49:50.867" v="505" actId="26606"/>
          <ac:spMkLst>
            <pc:docMk/>
            <pc:sldMk cId="3145340593" sldId="306"/>
            <ac:spMk id="3" creationId="{373827F3-F386-AA4E-80ED-D86DEF8C158D}"/>
          </ac:spMkLst>
        </pc:spChg>
        <pc:spChg chg="mod">
          <ac:chgData name="Evgeni Genov" userId="7cb01187-382f-4e9d-a46f-c22ab5f0a22a" providerId="ADAL" clId="{A646FD47-5AA0-443E-B990-CCDF04C0507B}" dt="2023-10-11T14:49:50.867" v="505" actId="26606"/>
          <ac:spMkLst>
            <pc:docMk/>
            <pc:sldMk cId="3145340593" sldId="306"/>
            <ac:spMk id="4" creationId="{AFE7D9E4-306D-49E3-9AC4-15D566FC72AD}"/>
          </ac:spMkLst>
        </pc:spChg>
        <pc:spChg chg="mod ord">
          <ac:chgData name="Evgeni Genov" userId="7cb01187-382f-4e9d-a46f-c22ab5f0a22a" providerId="ADAL" clId="{A646FD47-5AA0-443E-B990-CCDF04C0507B}" dt="2023-10-11T14:49:50.867" v="505" actId="26606"/>
          <ac:spMkLst>
            <pc:docMk/>
            <pc:sldMk cId="3145340593" sldId="306"/>
            <ac:spMk id="5" creationId="{31BF7889-073A-E045-A3F2-45D63BD0FDC0}"/>
          </ac:spMkLst>
        </pc:spChg>
        <pc:grpChg chg="add">
          <ac:chgData name="Evgeni Genov" userId="7cb01187-382f-4e9d-a46f-c22ab5f0a22a" providerId="ADAL" clId="{A646FD47-5AA0-443E-B990-CCDF04C0507B}" dt="2023-10-11T14:49:50.867" v="505" actId="26606"/>
          <ac:grpSpMkLst>
            <pc:docMk/>
            <pc:sldMk cId="3145340593" sldId="306"/>
            <ac:grpSpMk id="4103" creationId="{3AFCAD34-1AFC-BC1A-F6B2-C34C63912EAB}"/>
          </ac:grpSpMkLst>
        </pc:grpChg>
        <pc:picChg chg="add mod">
          <ac:chgData name="Evgeni Genov" userId="7cb01187-382f-4e9d-a46f-c22ab5f0a22a" providerId="ADAL" clId="{A646FD47-5AA0-443E-B990-CCDF04C0507B}" dt="2023-10-11T14:49:50.867" v="505" actId="26606"/>
          <ac:picMkLst>
            <pc:docMk/>
            <pc:sldMk cId="3145340593" sldId="306"/>
            <ac:picMk id="4098" creationId="{DC13110D-E31D-E7CD-0275-036BC136DC39}"/>
          </ac:picMkLst>
        </pc:picChg>
      </pc:sldChg>
      <pc:sldChg chg="addSp modSp mod setBg">
        <pc:chgData name="Evgeni Genov" userId="7cb01187-382f-4e9d-a46f-c22ab5f0a22a" providerId="ADAL" clId="{A646FD47-5AA0-443E-B990-CCDF04C0507B}" dt="2023-10-11T14:49:11.793" v="501" actId="26606"/>
        <pc:sldMkLst>
          <pc:docMk/>
          <pc:sldMk cId="1106727586" sldId="307"/>
        </pc:sldMkLst>
        <pc:spChg chg="mod ord">
          <ac:chgData name="Evgeni Genov" userId="7cb01187-382f-4e9d-a46f-c22ab5f0a22a" providerId="ADAL" clId="{A646FD47-5AA0-443E-B990-CCDF04C0507B}" dt="2023-10-11T14:49:11.793" v="501" actId="26606"/>
          <ac:spMkLst>
            <pc:docMk/>
            <pc:sldMk cId="1106727586" sldId="307"/>
            <ac:spMk id="3" creationId="{373827F3-F386-AA4E-80ED-D86DEF8C158D}"/>
          </ac:spMkLst>
        </pc:spChg>
        <pc:spChg chg="mod">
          <ac:chgData name="Evgeni Genov" userId="7cb01187-382f-4e9d-a46f-c22ab5f0a22a" providerId="ADAL" clId="{A646FD47-5AA0-443E-B990-CCDF04C0507B}" dt="2023-10-11T14:49:11.793" v="501" actId="26606"/>
          <ac:spMkLst>
            <pc:docMk/>
            <pc:sldMk cId="1106727586" sldId="307"/>
            <ac:spMk id="4" creationId="{021C109C-C017-4D19-928F-AED25AC30125}"/>
          </ac:spMkLst>
        </pc:spChg>
        <pc:spChg chg="mod ord">
          <ac:chgData name="Evgeni Genov" userId="7cb01187-382f-4e9d-a46f-c22ab5f0a22a" providerId="ADAL" clId="{A646FD47-5AA0-443E-B990-CCDF04C0507B}" dt="2023-10-11T14:49:11.793" v="501" actId="26606"/>
          <ac:spMkLst>
            <pc:docMk/>
            <pc:sldMk cId="1106727586" sldId="307"/>
            <ac:spMk id="5" creationId="{31BF7889-073A-E045-A3F2-45D63BD0FDC0}"/>
          </ac:spMkLst>
        </pc:spChg>
        <pc:spChg chg="add">
          <ac:chgData name="Evgeni Genov" userId="7cb01187-382f-4e9d-a46f-c22ab5f0a22a" providerId="ADAL" clId="{A646FD47-5AA0-443E-B990-CCDF04C0507B}" dt="2023-10-11T14:49:11.793" v="501" actId="26606"/>
          <ac:spMkLst>
            <pc:docMk/>
            <pc:sldMk cId="1106727586" sldId="307"/>
            <ac:spMk id="10" creationId="{0288C6B4-AFC3-407F-A595-EFFD38D4CCAF}"/>
          </ac:spMkLst>
        </pc:spChg>
        <pc:spChg chg="add">
          <ac:chgData name="Evgeni Genov" userId="7cb01187-382f-4e9d-a46f-c22ab5f0a22a" providerId="ADAL" clId="{A646FD47-5AA0-443E-B990-CCDF04C0507B}" dt="2023-10-11T14:49:11.793" v="501" actId="26606"/>
          <ac:spMkLst>
            <pc:docMk/>
            <pc:sldMk cId="1106727586" sldId="307"/>
            <ac:spMk id="12" creationId="{CF236821-17FE-429B-8D2C-08E13A64EA40}"/>
          </ac:spMkLst>
        </pc:spChg>
        <pc:spChg chg="add">
          <ac:chgData name="Evgeni Genov" userId="7cb01187-382f-4e9d-a46f-c22ab5f0a22a" providerId="ADAL" clId="{A646FD47-5AA0-443E-B990-CCDF04C0507B}" dt="2023-10-11T14:49:11.793" v="501" actId="26606"/>
          <ac:spMkLst>
            <pc:docMk/>
            <pc:sldMk cId="1106727586" sldId="307"/>
            <ac:spMk id="14" creationId="{C0BDBCD2-E081-43AB-9119-C55465E59757}"/>
          </ac:spMkLst>
        </pc:spChg>
        <pc:spChg chg="add">
          <ac:chgData name="Evgeni Genov" userId="7cb01187-382f-4e9d-a46f-c22ab5f0a22a" providerId="ADAL" clId="{A646FD47-5AA0-443E-B990-CCDF04C0507B}" dt="2023-10-11T14:49:11.793" v="501" actId="26606"/>
          <ac:spMkLst>
            <pc:docMk/>
            <pc:sldMk cId="1106727586" sldId="307"/>
            <ac:spMk id="16" creationId="{98E79BE4-34FE-485A-98A5-92CE8F7C4743}"/>
          </ac:spMkLst>
        </pc:spChg>
        <pc:spChg chg="add">
          <ac:chgData name="Evgeni Genov" userId="7cb01187-382f-4e9d-a46f-c22ab5f0a22a" providerId="ADAL" clId="{A646FD47-5AA0-443E-B990-CCDF04C0507B}" dt="2023-10-11T14:49:11.793" v="501" actId="26606"/>
          <ac:spMkLst>
            <pc:docMk/>
            <pc:sldMk cId="1106727586" sldId="307"/>
            <ac:spMk id="18" creationId="{7A5F0580-5EE9-419F-96EE-B6529EF6E7D0}"/>
          </ac:spMkLst>
        </pc:spChg>
        <pc:picChg chg="add mod">
          <ac:chgData name="Evgeni Genov" userId="7cb01187-382f-4e9d-a46f-c22ab5f0a22a" providerId="ADAL" clId="{A646FD47-5AA0-443E-B990-CCDF04C0507B}" dt="2023-10-11T14:49:11.793" v="501" actId="26606"/>
          <ac:picMkLst>
            <pc:docMk/>
            <pc:sldMk cId="1106727586" sldId="307"/>
            <ac:picMk id="2" creationId="{B57E228B-6758-4662-80F4-51C94561BC13}"/>
          </ac:picMkLst>
        </pc:picChg>
      </pc:sldChg>
      <pc:sldChg chg="addSp delSp modSp mod setBg">
        <pc:chgData name="Evgeni Genov" userId="7cb01187-382f-4e9d-a46f-c22ab5f0a22a" providerId="ADAL" clId="{A646FD47-5AA0-443E-B990-CCDF04C0507B}" dt="2023-10-11T14:50:26.558" v="513" actId="26606"/>
        <pc:sldMkLst>
          <pc:docMk/>
          <pc:sldMk cId="706594483" sldId="308"/>
        </pc:sldMkLst>
        <pc:spChg chg="mod ord">
          <ac:chgData name="Evgeni Genov" userId="7cb01187-382f-4e9d-a46f-c22ab5f0a22a" providerId="ADAL" clId="{A646FD47-5AA0-443E-B990-CCDF04C0507B}" dt="2023-10-11T14:50:26.558" v="513" actId="26606"/>
          <ac:spMkLst>
            <pc:docMk/>
            <pc:sldMk cId="706594483" sldId="308"/>
            <ac:spMk id="3" creationId="{373827F3-F386-AA4E-80ED-D86DEF8C158D}"/>
          </ac:spMkLst>
        </pc:spChg>
        <pc:spChg chg="mod">
          <ac:chgData name="Evgeni Genov" userId="7cb01187-382f-4e9d-a46f-c22ab5f0a22a" providerId="ADAL" clId="{A646FD47-5AA0-443E-B990-CCDF04C0507B}" dt="2023-10-11T14:50:26.558" v="513" actId="26606"/>
          <ac:spMkLst>
            <pc:docMk/>
            <pc:sldMk cId="706594483" sldId="308"/>
            <ac:spMk id="4" creationId="{6D35FD2D-1BD2-45D7-B015-1A96C241520B}"/>
          </ac:spMkLst>
        </pc:spChg>
        <pc:spChg chg="mod ord">
          <ac:chgData name="Evgeni Genov" userId="7cb01187-382f-4e9d-a46f-c22ab5f0a22a" providerId="ADAL" clId="{A646FD47-5AA0-443E-B990-CCDF04C0507B}" dt="2023-10-11T14:50:26.558" v="513" actId="26606"/>
          <ac:spMkLst>
            <pc:docMk/>
            <pc:sldMk cId="706594483" sldId="308"/>
            <ac:spMk id="5" creationId="{31BF7889-073A-E045-A3F2-45D63BD0FDC0}"/>
          </ac:spMkLst>
        </pc:spChg>
        <pc:spChg chg="add">
          <ac:chgData name="Evgeni Genov" userId="7cb01187-382f-4e9d-a46f-c22ab5f0a22a" providerId="ADAL" clId="{A646FD47-5AA0-443E-B990-CCDF04C0507B}" dt="2023-10-11T14:50:26.558" v="513" actId="26606"/>
          <ac:spMkLst>
            <pc:docMk/>
            <pc:sldMk cId="706594483" sldId="308"/>
            <ac:spMk id="5131" creationId="{2711A8FB-68FC-45FC-B01E-38F809E2D439}"/>
          </ac:spMkLst>
        </pc:spChg>
        <pc:spChg chg="add">
          <ac:chgData name="Evgeni Genov" userId="7cb01187-382f-4e9d-a46f-c22ab5f0a22a" providerId="ADAL" clId="{A646FD47-5AA0-443E-B990-CCDF04C0507B}" dt="2023-10-11T14:50:26.558" v="513" actId="26606"/>
          <ac:spMkLst>
            <pc:docMk/>
            <pc:sldMk cId="706594483" sldId="308"/>
            <ac:spMk id="5132" creationId="{2C9A9DA9-7DC8-488B-A882-123947B0F3D9}"/>
          </ac:spMkLst>
        </pc:spChg>
        <pc:spChg chg="add">
          <ac:chgData name="Evgeni Genov" userId="7cb01187-382f-4e9d-a46f-c22ab5f0a22a" providerId="ADAL" clId="{A646FD47-5AA0-443E-B990-CCDF04C0507B}" dt="2023-10-11T14:50:26.558" v="513" actId="26606"/>
          <ac:spMkLst>
            <pc:docMk/>
            <pc:sldMk cId="706594483" sldId="308"/>
            <ac:spMk id="5133" creationId="{2A865FE3-5FC9-4049-87CF-30019C46C0F5}"/>
          </ac:spMkLst>
        </pc:spChg>
        <pc:spChg chg="add">
          <ac:chgData name="Evgeni Genov" userId="7cb01187-382f-4e9d-a46f-c22ab5f0a22a" providerId="ADAL" clId="{A646FD47-5AA0-443E-B990-CCDF04C0507B}" dt="2023-10-11T14:50:26.558" v="513" actId="26606"/>
          <ac:spMkLst>
            <pc:docMk/>
            <pc:sldMk cId="706594483" sldId="308"/>
            <ac:spMk id="5134" creationId="{57F6BDD4-E066-4008-8011-6CC31AEB4556}"/>
          </ac:spMkLst>
        </pc:spChg>
        <pc:grpChg chg="add del">
          <ac:chgData name="Evgeni Genov" userId="7cb01187-382f-4e9d-a46f-c22ab5f0a22a" providerId="ADAL" clId="{A646FD47-5AA0-443E-B990-CCDF04C0507B}" dt="2023-10-11T14:50:26.558" v="512" actId="26606"/>
          <ac:grpSpMkLst>
            <pc:docMk/>
            <pc:sldMk cId="706594483" sldId="308"/>
            <ac:grpSpMk id="5127" creationId="{BE589684-54CA-64D8-C963-5F19FF75BF72}"/>
          </ac:grpSpMkLst>
        </pc:grpChg>
        <pc:picChg chg="add mod">
          <ac:chgData name="Evgeni Genov" userId="7cb01187-382f-4e9d-a46f-c22ab5f0a22a" providerId="ADAL" clId="{A646FD47-5AA0-443E-B990-CCDF04C0507B}" dt="2023-10-11T14:50:26.558" v="513" actId="26606"/>
          <ac:picMkLst>
            <pc:docMk/>
            <pc:sldMk cId="706594483" sldId="308"/>
            <ac:picMk id="5122" creationId="{28D43EA9-52AE-469A-71DE-EB339098A2AA}"/>
          </ac:picMkLst>
        </pc:picChg>
      </pc:sldChg>
      <pc:sldChg chg="addSp delSp modSp mod setBg">
        <pc:chgData name="Evgeni Genov" userId="7cb01187-382f-4e9d-a46f-c22ab5f0a22a" providerId="ADAL" clId="{A646FD47-5AA0-443E-B990-CCDF04C0507B}" dt="2023-10-11T14:52:56.316" v="534" actId="26606"/>
        <pc:sldMkLst>
          <pc:docMk/>
          <pc:sldMk cId="1794738657" sldId="309"/>
        </pc:sldMkLst>
        <pc:spChg chg="mod">
          <ac:chgData name="Evgeni Genov" userId="7cb01187-382f-4e9d-a46f-c22ab5f0a22a" providerId="ADAL" clId="{A646FD47-5AA0-443E-B990-CCDF04C0507B}" dt="2023-10-11T14:52:56.316" v="534" actId="26606"/>
          <ac:spMkLst>
            <pc:docMk/>
            <pc:sldMk cId="1794738657" sldId="309"/>
            <ac:spMk id="3" creationId="{557C8CBA-1A0E-4CDF-A451-7AAA44D39839}"/>
          </ac:spMkLst>
        </pc:spChg>
        <pc:spChg chg="mod ord">
          <ac:chgData name="Evgeni Genov" userId="7cb01187-382f-4e9d-a46f-c22ab5f0a22a" providerId="ADAL" clId="{A646FD47-5AA0-443E-B990-CCDF04C0507B}" dt="2023-10-11T14:52:56.316" v="534" actId="26606"/>
          <ac:spMkLst>
            <pc:docMk/>
            <pc:sldMk cId="1794738657" sldId="309"/>
            <ac:spMk id="4" creationId="{D528596A-0847-664A-9D47-5096383E5E09}"/>
          </ac:spMkLst>
        </pc:spChg>
        <pc:spChg chg="mod ord">
          <ac:chgData name="Evgeni Genov" userId="7cb01187-382f-4e9d-a46f-c22ab5f0a22a" providerId="ADAL" clId="{A646FD47-5AA0-443E-B990-CCDF04C0507B}" dt="2023-10-11T14:52:56.316" v="534" actId="26606"/>
          <ac:spMkLst>
            <pc:docMk/>
            <pc:sldMk cId="1794738657" sldId="309"/>
            <ac:spMk id="5" creationId="{1B07C49E-AFFC-EC46-8930-E4D428F5F943}"/>
          </ac:spMkLst>
        </pc:spChg>
        <pc:spChg chg="add del">
          <ac:chgData name="Evgeni Genov" userId="7cb01187-382f-4e9d-a46f-c22ab5f0a22a" providerId="ADAL" clId="{A646FD47-5AA0-443E-B990-CCDF04C0507B}" dt="2023-10-11T14:52:56.300" v="533" actId="26606"/>
          <ac:spMkLst>
            <pc:docMk/>
            <pc:sldMk cId="1794738657" sldId="309"/>
            <ac:spMk id="13" creationId="{90D01200-0224-43C5-AB38-FB4D16B73FB7}"/>
          </ac:spMkLst>
        </pc:spChg>
        <pc:spChg chg="add del">
          <ac:chgData name="Evgeni Genov" userId="7cb01187-382f-4e9d-a46f-c22ab5f0a22a" providerId="ADAL" clId="{A646FD47-5AA0-443E-B990-CCDF04C0507B}" dt="2023-10-11T14:52:56.300" v="533" actId="26606"/>
          <ac:spMkLst>
            <pc:docMk/>
            <pc:sldMk cId="1794738657" sldId="309"/>
            <ac:spMk id="15" creationId="{728A44A4-A002-4A88-9FC9-1D0566C97A47}"/>
          </ac:spMkLst>
        </pc:spChg>
        <pc:spChg chg="add del">
          <ac:chgData name="Evgeni Genov" userId="7cb01187-382f-4e9d-a46f-c22ab5f0a22a" providerId="ADAL" clId="{A646FD47-5AA0-443E-B990-CCDF04C0507B}" dt="2023-10-11T14:52:56.300" v="533" actId="26606"/>
          <ac:spMkLst>
            <pc:docMk/>
            <pc:sldMk cId="1794738657" sldId="309"/>
            <ac:spMk id="17" creationId="{3E7D5C7B-DD16-401B-85CE-4AAA2A4F5136}"/>
          </ac:spMkLst>
        </pc:spChg>
        <pc:spChg chg="add">
          <ac:chgData name="Evgeni Genov" userId="7cb01187-382f-4e9d-a46f-c22ab5f0a22a" providerId="ADAL" clId="{A646FD47-5AA0-443E-B990-CCDF04C0507B}" dt="2023-10-11T14:52:56.316" v="534" actId="26606"/>
          <ac:spMkLst>
            <pc:docMk/>
            <pc:sldMk cId="1794738657" sldId="309"/>
            <ac:spMk id="19" creationId="{0B9EE3F3-89B7-43C3-8651-C4C96830993D}"/>
          </ac:spMkLst>
        </pc:spChg>
        <pc:spChg chg="add">
          <ac:chgData name="Evgeni Genov" userId="7cb01187-382f-4e9d-a46f-c22ab5f0a22a" providerId="ADAL" clId="{A646FD47-5AA0-443E-B990-CCDF04C0507B}" dt="2023-10-11T14:52:56.316" v="534" actId="26606"/>
          <ac:spMkLst>
            <pc:docMk/>
            <pc:sldMk cId="1794738657" sldId="309"/>
            <ac:spMk id="20" creationId="{33AE4636-AEEC-45D6-84D4-7AC2DA48ECF8}"/>
          </ac:spMkLst>
        </pc:spChg>
        <pc:spChg chg="add">
          <ac:chgData name="Evgeni Genov" userId="7cb01187-382f-4e9d-a46f-c22ab5f0a22a" providerId="ADAL" clId="{A646FD47-5AA0-443E-B990-CCDF04C0507B}" dt="2023-10-11T14:52:56.316" v="534" actId="26606"/>
          <ac:spMkLst>
            <pc:docMk/>
            <pc:sldMk cId="1794738657" sldId="309"/>
            <ac:spMk id="21" creationId="{8D9CE0F4-2EB2-4F1F-8AAC-DB3571D9FE10}"/>
          </ac:spMkLst>
        </pc:spChg>
        <pc:picChg chg="add del mod">
          <ac:chgData name="Evgeni Genov" userId="7cb01187-382f-4e9d-a46f-c22ab5f0a22a" providerId="ADAL" clId="{A646FD47-5AA0-443E-B990-CCDF04C0507B}" dt="2023-10-11T14:52:40.431" v="527" actId="22"/>
          <ac:picMkLst>
            <pc:docMk/>
            <pc:sldMk cId="1794738657" sldId="309"/>
            <ac:picMk id="6" creationId="{6F5215E7-4210-A3C5-CC40-2D9D2DCE737C}"/>
          </ac:picMkLst>
        </pc:picChg>
        <pc:picChg chg="add mod">
          <ac:chgData name="Evgeni Genov" userId="7cb01187-382f-4e9d-a46f-c22ab5f0a22a" providerId="ADAL" clId="{A646FD47-5AA0-443E-B990-CCDF04C0507B}" dt="2023-10-11T14:52:56.316" v="534" actId="26606"/>
          <ac:picMkLst>
            <pc:docMk/>
            <pc:sldMk cId="1794738657" sldId="309"/>
            <ac:picMk id="8" creationId="{D526B108-4DA7-E1C2-B72B-8E938C33AB51}"/>
          </ac:picMkLst>
        </pc:picChg>
      </pc:sldChg>
      <pc:sldChg chg="addSp modSp mod setBg">
        <pc:chgData name="Evgeni Genov" userId="7cb01187-382f-4e9d-a46f-c22ab5f0a22a" providerId="ADAL" clId="{A646FD47-5AA0-443E-B990-CCDF04C0507B}" dt="2023-10-11T14:53:41.155" v="538" actId="26606"/>
        <pc:sldMkLst>
          <pc:docMk/>
          <pc:sldMk cId="4010014743" sldId="310"/>
        </pc:sldMkLst>
        <pc:spChg chg="mod">
          <ac:chgData name="Evgeni Genov" userId="7cb01187-382f-4e9d-a46f-c22ab5f0a22a" providerId="ADAL" clId="{A646FD47-5AA0-443E-B990-CCDF04C0507B}" dt="2023-10-11T14:53:41.155" v="538" actId="26606"/>
          <ac:spMkLst>
            <pc:docMk/>
            <pc:sldMk cId="4010014743" sldId="310"/>
            <ac:spMk id="3" creationId="{FD161C47-0660-416F-B4C2-25E4D35D69FD}"/>
          </ac:spMkLst>
        </pc:spChg>
        <pc:spChg chg="mod ord">
          <ac:chgData name="Evgeni Genov" userId="7cb01187-382f-4e9d-a46f-c22ab5f0a22a" providerId="ADAL" clId="{A646FD47-5AA0-443E-B990-CCDF04C0507B}" dt="2023-10-11T14:53:41.155" v="538" actId="26606"/>
          <ac:spMkLst>
            <pc:docMk/>
            <pc:sldMk cId="4010014743" sldId="310"/>
            <ac:spMk id="4" creationId="{D528596A-0847-664A-9D47-5096383E5E09}"/>
          </ac:spMkLst>
        </pc:spChg>
        <pc:spChg chg="mod ord">
          <ac:chgData name="Evgeni Genov" userId="7cb01187-382f-4e9d-a46f-c22ab5f0a22a" providerId="ADAL" clId="{A646FD47-5AA0-443E-B990-CCDF04C0507B}" dt="2023-10-11T14:53:41.155" v="538" actId="26606"/>
          <ac:spMkLst>
            <pc:docMk/>
            <pc:sldMk cId="4010014743" sldId="310"/>
            <ac:spMk id="5" creationId="{1B07C49E-AFFC-EC46-8930-E4D428F5F943}"/>
          </ac:spMkLst>
        </pc:spChg>
        <pc:spChg chg="add">
          <ac:chgData name="Evgeni Genov" userId="7cb01187-382f-4e9d-a46f-c22ab5f0a22a" providerId="ADAL" clId="{A646FD47-5AA0-443E-B990-CCDF04C0507B}" dt="2023-10-11T14:53:41.155" v="538" actId="26606"/>
          <ac:spMkLst>
            <pc:docMk/>
            <pc:sldMk cId="4010014743" sldId="310"/>
            <ac:spMk id="11" creationId="{32AEEBC8-9D30-42EF-95F2-386C2653FBF0}"/>
          </ac:spMkLst>
        </pc:spChg>
        <pc:spChg chg="add">
          <ac:chgData name="Evgeni Genov" userId="7cb01187-382f-4e9d-a46f-c22ab5f0a22a" providerId="ADAL" clId="{A646FD47-5AA0-443E-B990-CCDF04C0507B}" dt="2023-10-11T14:53:41.155" v="538" actId="26606"/>
          <ac:spMkLst>
            <pc:docMk/>
            <pc:sldMk cId="4010014743" sldId="310"/>
            <ac:spMk id="13" creationId="{2E92FA66-67D7-4CB4-94D3-E643A9AD4757}"/>
          </ac:spMkLst>
        </pc:spChg>
        <pc:picChg chg="add mod">
          <ac:chgData name="Evgeni Genov" userId="7cb01187-382f-4e9d-a46f-c22ab5f0a22a" providerId="ADAL" clId="{A646FD47-5AA0-443E-B990-CCDF04C0507B}" dt="2023-10-11T14:53:41.155" v="538" actId="26606"/>
          <ac:picMkLst>
            <pc:docMk/>
            <pc:sldMk cId="4010014743" sldId="310"/>
            <ac:picMk id="6" creationId="{887311C5-82A9-E588-CE71-1CFA51B95738}"/>
          </ac:picMkLst>
        </pc:picChg>
      </pc:sldChg>
      <pc:sldChg chg="addSp modSp mod">
        <pc:chgData name="Evgeni Genov" userId="7cb01187-382f-4e9d-a46f-c22ab5f0a22a" providerId="ADAL" clId="{A646FD47-5AA0-443E-B990-CCDF04C0507B}" dt="2023-10-11T15:15:04.966" v="544" actId="1076"/>
        <pc:sldMkLst>
          <pc:docMk/>
          <pc:sldMk cId="2735560525" sldId="311"/>
        </pc:sldMkLst>
        <pc:spChg chg="mod">
          <ac:chgData name="Evgeni Genov" userId="7cb01187-382f-4e9d-a46f-c22ab5f0a22a" providerId="ADAL" clId="{A646FD47-5AA0-443E-B990-CCDF04C0507B}" dt="2023-10-11T15:14:36.685" v="541"/>
          <ac:spMkLst>
            <pc:docMk/>
            <pc:sldMk cId="2735560525" sldId="311"/>
            <ac:spMk id="5" creationId="{1B07C49E-AFFC-EC46-8930-E4D428F5F943}"/>
          </ac:spMkLst>
        </pc:spChg>
        <pc:picChg chg="add mod">
          <ac:chgData name="Evgeni Genov" userId="7cb01187-382f-4e9d-a46f-c22ab5f0a22a" providerId="ADAL" clId="{A646FD47-5AA0-443E-B990-CCDF04C0507B}" dt="2023-10-11T15:15:04.966" v="544" actId="1076"/>
          <ac:picMkLst>
            <pc:docMk/>
            <pc:sldMk cId="2735560525" sldId="311"/>
            <ac:picMk id="6" creationId="{2E28FA8A-CA8E-D750-92B2-180CD9D60768}"/>
          </ac:picMkLst>
        </pc:picChg>
      </pc:sldChg>
      <pc:sldChg chg="addSp modSp mod setBg">
        <pc:chgData name="Evgeni Genov" userId="7cb01187-382f-4e9d-a46f-c22ab5f0a22a" providerId="ADAL" clId="{A646FD47-5AA0-443E-B990-CCDF04C0507B}" dt="2023-10-11T15:15:42.940" v="547" actId="26606"/>
        <pc:sldMkLst>
          <pc:docMk/>
          <pc:sldMk cId="1434679925" sldId="312"/>
        </pc:sldMkLst>
        <pc:spChg chg="mod">
          <ac:chgData name="Evgeni Genov" userId="7cb01187-382f-4e9d-a46f-c22ab5f0a22a" providerId="ADAL" clId="{A646FD47-5AA0-443E-B990-CCDF04C0507B}" dt="2023-10-11T15:15:42.940" v="547" actId="26606"/>
          <ac:spMkLst>
            <pc:docMk/>
            <pc:sldMk cId="1434679925" sldId="312"/>
            <ac:spMk id="3" creationId="{7F12CD3C-55B3-4129-817A-84D0B28F713E}"/>
          </ac:spMkLst>
        </pc:spChg>
        <pc:spChg chg="mod ord">
          <ac:chgData name="Evgeni Genov" userId="7cb01187-382f-4e9d-a46f-c22ab5f0a22a" providerId="ADAL" clId="{A646FD47-5AA0-443E-B990-CCDF04C0507B}" dt="2023-10-11T15:15:42.940" v="547" actId="26606"/>
          <ac:spMkLst>
            <pc:docMk/>
            <pc:sldMk cId="1434679925" sldId="312"/>
            <ac:spMk id="4" creationId="{D528596A-0847-664A-9D47-5096383E5E09}"/>
          </ac:spMkLst>
        </pc:spChg>
        <pc:spChg chg="mod ord">
          <ac:chgData name="Evgeni Genov" userId="7cb01187-382f-4e9d-a46f-c22ab5f0a22a" providerId="ADAL" clId="{A646FD47-5AA0-443E-B990-CCDF04C0507B}" dt="2023-10-11T15:15:42.940" v="547" actId="26606"/>
          <ac:spMkLst>
            <pc:docMk/>
            <pc:sldMk cId="1434679925" sldId="312"/>
            <ac:spMk id="5" creationId="{1B07C49E-AFFC-EC46-8930-E4D428F5F943}"/>
          </ac:spMkLst>
        </pc:spChg>
        <pc:spChg chg="add">
          <ac:chgData name="Evgeni Genov" userId="7cb01187-382f-4e9d-a46f-c22ab5f0a22a" providerId="ADAL" clId="{A646FD47-5AA0-443E-B990-CCDF04C0507B}" dt="2023-10-11T15:15:42.940" v="547" actId="26606"/>
          <ac:spMkLst>
            <pc:docMk/>
            <pc:sldMk cId="1434679925" sldId="312"/>
            <ac:spMk id="11" creationId="{91CC89A3-857A-4D53-ADCB-0A14B4B404F8}"/>
          </ac:spMkLst>
        </pc:spChg>
        <pc:picChg chg="add mod">
          <ac:chgData name="Evgeni Genov" userId="7cb01187-382f-4e9d-a46f-c22ab5f0a22a" providerId="ADAL" clId="{A646FD47-5AA0-443E-B990-CCDF04C0507B}" dt="2023-10-11T15:15:42.940" v="547" actId="26606"/>
          <ac:picMkLst>
            <pc:docMk/>
            <pc:sldMk cId="1434679925" sldId="312"/>
            <ac:picMk id="6" creationId="{524EB011-889A-0C03-E716-A565DBEC6E96}"/>
          </ac:picMkLst>
        </pc:picChg>
      </pc:sldChg>
      <pc:sldChg chg="addSp modSp mod setBg">
        <pc:chgData name="Evgeni Genov" userId="7cb01187-382f-4e9d-a46f-c22ab5f0a22a" providerId="ADAL" clId="{A646FD47-5AA0-443E-B990-CCDF04C0507B}" dt="2023-10-11T15:18:49.714" v="672" actId="20577"/>
        <pc:sldMkLst>
          <pc:docMk/>
          <pc:sldMk cId="1756972646" sldId="313"/>
        </pc:sldMkLst>
        <pc:spChg chg="mod">
          <ac:chgData name="Evgeni Genov" userId="7cb01187-382f-4e9d-a46f-c22ab5f0a22a" providerId="ADAL" clId="{A646FD47-5AA0-443E-B990-CCDF04C0507B}" dt="2023-10-11T15:17:35.387" v="558" actId="26606"/>
          <ac:spMkLst>
            <pc:docMk/>
            <pc:sldMk cId="1756972646" sldId="313"/>
            <ac:spMk id="3" creationId="{79B32320-42D4-49FA-8047-C080B444B3AE}"/>
          </ac:spMkLst>
        </pc:spChg>
        <pc:spChg chg="mod ord">
          <ac:chgData name="Evgeni Genov" userId="7cb01187-382f-4e9d-a46f-c22ab5f0a22a" providerId="ADAL" clId="{A646FD47-5AA0-443E-B990-CCDF04C0507B}" dt="2023-10-11T15:17:35.387" v="558" actId="26606"/>
          <ac:spMkLst>
            <pc:docMk/>
            <pc:sldMk cId="1756972646" sldId="313"/>
            <ac:spMk id="4" creationId="{D528596A-0847-664A-9D47-5096383E5E09}"/>
          </ac:spMkLst>
        </pc:spChg>
        <pc:spChg chg="mod ord">
          <ac:chgData name="Evgeni Genov" userId="7cb01187-382f-4e9d-a46f-c22ab5f0a22a" providerId="ADAL" clId="{A646FD47-5AA0-443E-B990-CCDF04C0507B}" dt="2023-10-11T15:18:49.714" v="672" actId="20577"/>
          <ac:spMkLst>
            <pc:docMk/>
            <pc:sldMk cId="1756972646" sldId="313"/>
            <ac:spMk id="5" creationId="{1B07C49E-AFFC-EC46-8930-E4D428F5F943}"/>
          </ac:spMkLst>
        </pc:spChg>
        <pc:spChg chg="add">
          <ac:chgData name="Evgeni Genov" userId="7cb01187-382f-4e9d-a46f-c22ab5f0a22a" providerId="ADAL" clId="{A646FD47-5AA0-443E-B990-CCDF04C0507B}" dt="2023-10-11T15:17:35.387" v="558" actId="26606"/>
          <ac:spMkLst>
            <pc:docMk/>
            <pc:sldMk cId="1756972646" sldId="313"/>
            <ac:spMk id="11" creationId="{2B97F24A-32CE-4C1C-A50D-3016B394DCFB}"/>
          </ac:spMkLst>
        </pc:spChg>
        <pc:spChg chg="add">
          <ac:chgData name="Evgeni Genov" userId="7cb01187-382f-4e9d-a46f-c22ab5f0a22a" providerId="ADAL" clId="{A646FD47-5AA0-443E-B990-CCDF04C0507B}" dt="2023-10-11T15:17:35.387" v="558" actId="26606"/>
          <ac:spMkLst>
            <pc:docMk/>
            <pc:sldMk cId="1756972646" sldId="313"/>
            <ac:spMk id="13" creationId="{CD8B4F24-440B-49E9-B85D-733523DC064B}"/>
          </ac:spMkLst>
        </pc:spChg>
        <pc:picChg chg="add mod">
          <ac:chgData name="Evgeni Genov" userId="7cb01187-382f-4e9d-a46f-c22ab5f0a22a" providerId="ADAL" clId="{A646FD47-5AA0-443E-B990-CCDF04C0507B}" dt="2023-10-11T15:17:35.387" v="558" actId="26606"/>
          <ac:picMkLst>
            <pc:docMk/>
            <pc:sldMk cId="1756972646" sldId="313"/>
            <ac:picMk id="6" creationId="{AAFF0828-06C2-F359-D1E1-7D92A1986093}"/>
          </ac:picMkLst>
        </pc:picChg>
      </pc:sldChg>
      <pc:sldChg chg="addSp delSp modSp mod setBg">
        <pc:chgData name="Evgeni Genov" userId="7cb01187-382f-4e9d-a46f-c22ab5f0a22a" providerId="ADAL" clId="{A646FD47-5AA0-443E-B990-CCDF04C0507B}" dt="2023-10-11T15:16:42.505" v="554" actId="26606"/>
        <pc:sldMkLst>
          <pc:docMk/>
          <pc:sldMk cId="639399535" sldId="314"/>
        </pc:sldMkLst>
        <pc:spChg chg="mod ord">
          <ac:chgData name="Evgeni Genov" userId="7cb01187-382f-4e9d-a46f-c22ab5f0a22a" providerId="ADAL" clId="{A646FD47-5AA0-443E-B990-CCDF04C0507B}" dt="2023-10-11T15:16:42.505" v="554" actId="26606"/>
          <ac:spMkLst>
            <pc:docMk/>
            <pc:sldMk cId="639399535" sldId="314"/>
            <ac:spMk id="4" creationId="{D528596A-0847-664A-9D47-5096383E5E09}"/>
          </ac:spMkLst>
        </pc:spChg>
        <pc:spChg chg="mod ord">
          <ac:chgData name="Evgeni Genov" userId="7cb01187-382f-4e9d-a46f-c22ab5f0a22a" providerId="ADAL" clId="{A646FD47-5AA0-443E-B990-CCDF04C0507B}" dt="2023-10-11T15:16:42.505" v="554" actId="26606"/>
          <ac:spMkLst>
            <pc:docMk/>
            <pc:sldMk cId="639399535" sldId="314"/>
            <ac:spMk id="5" creationId="{1B07C49E-AFFC-EC46-8930-E4D428F5F943}"/>
          </ac:spMkLst>
        </pc:spChg>
        <pc:spChg chg="mod">
          <ac:chgData name="Evgeni Genov" userId="7cb01187-382f-4e9d-a46f-c22ab5f0a22a" providerId="ADAL" clId="{A646FD47-5AA0-443E-B990-CCDF04C0507B}" dt="2023-10-11T15:16:42.505" v="554" actId="26606"/>
          <ac:spMkLst>
            <pc:docMk/>
            <pc:sldMk cId="639399535" sldId="314"/>
            <ac:spMk id="8" creationId="{952C2E9C-C6BE-40BD-A406-CFB441363CBA}"/>
          </ac:spMkLst>
        </pc:spChg>
        <pc:spChg chg="add del">
          <ac:chgData name="Evgeni Genov" userId="7cb01187-382f-4e9d-a46f-c22ab5f0a22a" providerId="ADAL" clId="{A646FD47-5AA0-443E-B990-CCDF04C0507B}" dt="2023-10-11T15:16:42.489" v="553" actId="26606"/>
          <ac:spMkLst>
            <pc:docMk/>
            <pc:sldMk cId="639399535" sldId="314"/>
            <ac:spMk id="13" creationId="{201CC55D-ED54-4C5C-95E6-10947BD1103B}"/>
          </ac:spMkLst>
        </pc:spChg>
        <pc:spChg chg="add del">
          <ac:chgData name="Evgeni Genov" userId="7cb01187-382f-4e9d-a46f-c22ab5f0a22a" providerId="ADAL" clId="{A646FD47-5AA0-443E-B990-CCDF04C0507B}" dt="2023-10-11T15:16:42.489" v="553" actId="26606"/>
          <ac:spMkLst>
            <pc:docMk/>
            <pc:sldMk cId="639399535" sldId="314"/>
            <ac:spMk id="19" creationId="{3873B707-463F-40B0-8227-E8CC6C67EB25}"/>
          </ac:spMkLst>
        </pc:spChg>
        <pc:spChg chg="add del">
          <ac:chgData name="Evgeni Genov" userId="7cb01187-382f-4e9d-a46f-c22ab5f0a22a" providerId="ADAL" clId="{A646FD47-5AA0-443E-B990-CCDF04C0507B}" dt="2023-10-11T15:16:42.489" v="553" actId="26606"/>
          <ac:spMkLst>
            <pc:docMk/>
            <pc:sldMk cId="639399535" sldId="314"/>
            <ac:spMk id="21" creationId="{C13237C8-E62C-4F0D-A318-BD6FB6C2D138}"/>
          </ac:spMkLst>
        </pc:spChg>
        <pc:spChg chg="add del">
          <ac:chgData name="Evgeni Genov" userId="7cb01187-382f-4e9d-a46f-c22ab5f0a22a" providerId="ADAL" clId="{A646FD47-5AA0-443E-B990-CCDF04C0507B}" dt="2023-10-11T15:16:42.489" v="553" actId="26606"/>
          <ac:spMkLst>
            <pc:docMk/>
            <pc:sldMk cId="639399535" sldId="314"/>
            <ac:spMk id="23" creationId="{19C9EAEA-39D0-4B0E-A0EB-51E7B26740B1}"/>
          </ac:spMkLst>
        </pc:spChg>
        <pc:spChg chg="add">
          <ac:chgData name="Evgeni Genov" userId="7cb01187-382f-4e9d-a46f-c22ab5f0a22a" providerId="ADAL" clId="{A646FD47-5AA0-443E-B990-CCDF04C0507B}" dt="2023-10-11T15:16:42.505" v="554" actId="26606"/>
          <ac:spMkLst>
            <pc:docMk/>
            <pc:sldMk cId="639399535" sldId="314"/>
            <ac:spMk id="25" creationId="{743AA782-23D1-4521-8CAD-47662984AA08}"/>
          </ac:spMkLst>
        </pc:spChg>
        <pc:spChg chg="add">
          <ac:chgData name="Evgeni Genov" userId="7cb01187-382f-4e9d-a46f-c22ab5f0a22a" providerId="ADAL" clId="{A646FD47-5AA0-443E-B990-CCDF04C0507B}" dt="2023-10-11T15:16:42.505" v="554" actId="26606"/>
          <ac:spMkLst>
            <pc:docMk/>
            <pc:sldMk cId="639399535" sldId="314"/>
            <ac:spMk id="26" creationId="{650D18FE-0824-4A46-B22C-A86B52E5780A}"/>
          </ac:spMkLst>
        </pc:spChg>
        <pc:grpChg chg="add del">
          <ac:chgData name="Evgeni Genov" userId="7cb01187-382f-4e9d-a46f-c22ab5f0a22a" providerId="ADAL" clId="{A646FD47-5AA0-443E-B990-CCDF04C0507B}" dt="2023-10-11T15:16:42.489" v="553" actId="26606"/>
          <ac:grpSpMkLst>
            <pc:docMk/>
            <pc:sldMk cId="639399535" sldId="314"/>
            <ac:grpSpMk id="15" creationId="{1DE889C7-FAD6-4397-98E2-05D503484459}"/>
          </ac:grpSpMkLst>
        </pc:grpChg>
        <pc:picChg chg="add mod">
          <ac:chgData name="Evgeni Genov" userId="7cb01187-382f-4e9d-a46f-c22ab5f0a22a" providerId="ADAL" clId="{A646FD47-5AA0-443E-B990-CCDF04C0507B}" dt="2023-10-11T15:16:42.505" v="554" actId="26606"/>
          <ac:picMkLst>
            <pc:docMk/>
            <pc:sldMk cId="639399535" sldId="314"/>
            <ac:picMk id="3" creationId="{2414D427-1A1A-64E0-F618-27295ABDD625}"/>
          </ac:picMkLst>
        </pc:picChg>
      </pc:sldChg>
      <pc:sldChg chg="addSp modSp mod setBg">
        <pc:chgData name="Evgeni Genov" userId="7cb01187-382f-4e9d-a46f-c22ab5f0a22a" providerId="ADAL" clId="{A646FD47-5AA0-443E-B990-CCDF04C0507B}" dt="2023-10-11T15:19:55.186" v="676" actId="26606"/>
        <pc:sldMkLst>
          <pc:docMk/>
          <pc:sldMk cId="3566646398" sldId="315"/>
        </pc:sldMkLst>
        <pc:spChg chg="mod">
          <ac:chgData name="Evgeni Genov" userId="7cb01187-382f-4e9d-a46f-c22ab5f0a22a" providerId="ADAL" clId="{A646FD47-5AA0-443E-B990-CCDF04C0507B}" dt="2023-10-11T15:19:55.186" v="676" actId="26606"/>
          <ac:spMkLst>
            <pc:docMk/>
            <pc:sldMk cId="3566646398" sldId="315"/>
            <ac:spMk id="3" creationId="{2A7EB98F-A25F-4357-9775-478FC17F7F83}"/>
          </ac:spMkLst>
        </pc:spChg>
        <pc:spChg chg="mod ord">
          <ac:chgData name="Evgeni Genov" userId="7cb01187-382f-4e9d-a46f-c22ab5f0a22a" providerId="ADAL" clId="{A646FD47-5AA0-443E-B990-CCDF04C0507B}" dt="2023-10-11T15:19:55.186" v="676" actId="26606"/>
          <ac:spMkLst>
            <pc:docMk/>
            <pc:sldMk cId="3566646398" sldId="315"/>
            <ac:spMk id="4" creationId="{D528596A-0847-664A-9D47-5096383E5E09}"/>
          </ac:spMkLst>
        </pc:spChg>
        <pc:spChg chg="mod ord">
          <ac:chgData name="Evgeni Genov" userId="7cb01187-382f-4e9d-a46f-c22ab5f0a22a" providerId="ADAL" clId="{A646FD47-5AA0-443E-B990-CCDF04C0507B}" dt="2023-10-11T15:19:55.186" v="676" actId="26606"/>
          <ac:spMkLst>
            <pc:docMk/>
            <pc:sldMk cId="3566646398" sldId="315"/>
            <ac:spMk id="5" creationId="{1B07C49E-AFFC-EC46-8930-E4D428F5F943}"/>
          </ac:spMkLst>
        </pc:spChg>
        <pc:spChg chg="add">
          <ac:chgData name="Evgeni Genov" userId="7cb01187-382f-4e9d-a46f-c22ab5f0a22a" providerId="ADAL" clId="{A646FD47-5AA0-443E-B990-CCDF04C0507B}" dt="2023-10-11T15:19:55.186" v="676" actId="26606"/>
          <ac:spMkLst>
            <pc:docMk/>
            <pc:sldMk cId="3566646398" sldId="315"/>
            <ac:spMk id="11" creationId="{2B97F24A-32CE-4C1C-A50D-3016B394DCFB}"/>
          </ac:spMkLst>
        </pc:spChg>
        <pc:spChg chg="add">
          <ac:chgData name="Evgeni Genov" userId="7cb01187-382f-4e9d-a46f-c22ab5f0a22a" providerId="ADAL" clId="{A646FD47-5AA0-443E-B990-CCDF04C0507B}" dt="2023-10-11T15:19:55.186" v="676" actId="26606"/>
          <ac:spMkLst>
            <pc:docMk/>
            <pc:sldMk cId="3566646398" sldId="315"/>
            <ac:spMk id="13" creationId="{6357EC4F-235E-4222-A36F-C7878ACE37F2}"/>
          </ac:spMkLst>
        </pc:spChg>
        <pc:picChg chg="add mod">
          <ac:chgData name="Evgeni Genov" userId="7cb01187-382f-4e9d-a46f-c22ab5f0a22a" providerId="ADAL" clId="{A646FD47-5AA0-443E-B990-CCDF04C0507B}" dt="2023-10-11T15:19:55.186" v="676" actId="26606"/>
          <ac:picMkLst>
            <pc:docMk/>
            <pc:sldMk cId="3566646398" sldId="315"/>
            <ac:picMk id="6" creationId="{D70DB864-E74D-7181-303E-034942BAB536}"/>
          </ac:picMkLst>
        </pc:picChg>
      </pc:sldChg>
      <pc:sldChg chg="addSp modSp mod setBg">
        <pc:chgData name="Evgeni Genov" userId="7cb01187-382f-4e9d-a46f-c22ab5f0a22a" providerId="ADAL" clId="{A646FD47-5AA0-443E-B990-CCDF04C0507B}" dt="2023-10-11T15:22:58.320" v="699" actId="26606"/>
        <pc:sldMkLst>
          <pc:docMk/>
          <pc:sldMk cId="1398439132" sldId="316"/>
        </pc:sldMkLst>
        <pc:spChg chg="mod">
          <ac:chgData name="Evgeni Genov" userId="7cb01187-382f-4e9d-a46f-c22ab5f0a22a" providerId="ADAL" clId="{A646FD47-5AA0-443E-B990-CCDF04C0507B}" dt="2023-10-11T15:22:58.320" v="699" actId="26606"/>
          <ac:spMkLst>
            <pc:docMk/>
            <pc:sldMk cId="1398439132" sldId="316"/>
            <ac:spMk id="3" creationId="{964DA114-677C-40D8-8FFA-43531834CFBF}"/>
          </ac:spMkLst>
        </pc:spChg>
        <pc:spChg chg="mod ord">
          <ac:chgData name="Evgeni Genov" userId="7cb01187-382f-4e9d-a46f-c22ab5f0a22a" providerId="ADAL" clId="{A646FD47-5AA0-443E-B990-CCDF04C0507B}" dt="2023-10-11T15:22:58.320" v="699" actId="26606"/>
          <ac:spMkLst>
            <pc:docMk/>
            <pc:sldMk cId="1398439132" sldId="316"/>
            <ac:spMk id="4" creationId="{D528596A-0847-664A-9D47-5096383E5E09}"/>
          </ac:spMkLst>
        </pc:spChg>
        <pc:spChg chg="mod ord">
          <ac:chgData name="Evgeni Genov" userId="7cb01187-382f-4e9d-a46f-c22ab5f0a22a" providerId="ADAL" clId="{A646FD47-5AA0-443E-B990-CCDF04C0507B}" dt="2023-10-11T15:22:58.320" v="699" actId="26606"/>
          <ac:spMkLst>
            <pc:docMk/>
            <pc:sldMk cId="1398439132" sldId="316"/>
            <ac:spMk id="5" creationId="{1B07C49E-AFFC-EC46-8930-E4D428F5F943}"/>
          </ac:spMkLst>
        </pc:spChg>
        <pc:spChg chg="add">
          <ac:chgData name="Evgeni Genov" userId="7cb01187-382f-4e9d-a46f-c22ab5f0a22a" providerId="ADAL" clId="{A646FD47-5AA0-443E-B990-CCDF04C0507B}" dt="2023-10-11T15:22:58.320" v="699" actId="26606"/>
          <ac:spMkLst>
            <pc:docMk/>
            <pc:sldMk cId="1398439132" sldId="316"/>
            <ac:spMk id="11" creationId="{1A95671B-3CC6-4792-9114-B74FAEA224E6}"/>
          </ac:spMkLst>
        </pc:spChg>
        <pc:picChg chg="add mod">
          <ac:chgData name="Evgeni Genov" userId="7cb01187-382f-4e9d-a46f-c22ab5f0a22a" providerId="ADAL" clId="{A646FD47-5AA0-443E-B990-CCDF04C0507B}" dt="2023-10-11T15:22:58.320" v="699" actId="26606"/>
          <ac:picMkLst>
            <pc:docMk/>
            <pc:sldMk cId="1398439132" sldId="316"/>
            <ac:picMk id="6" creationId="{9FC5A79F-E99C-C471-6732-D4A3FCC0A897}"/>
          </ac:picMkLst>
        </pc:picChg>
      </pc:sldChg>
      <pc:sldChg chg="addSp modSp mod setBg">
        <pc:chgData name="Evgeni Genov" userId="7cb01187-382f-4e9d-a46f-c22ab5f0a22a" providerId="ADAL" clId="{A646FD47-5AA0-443E-B990-CCDF04C0507B}" dt="2023-10-11T15:25:09.688" v="726" actId="26606"/>
        <pc:sldMkLst>
          <pc:docMk/>
          <pc:sldMk cId="3975168428" sldId="317"/>
        </pc:sldMkLst>
        <pc:spChg chg="mod">
          <ac:chgData name="Evgeni Genov" userId="7cb01187-382f-4e9d-a46f-c22ab5f0a22a" providerId="ADAL" clId="{A646FD47-5AA0-443E-B990-CCDF04C0507B}" dt="2023-10-11T15:25:09.688" v="726" actId="26606"/>
          <ac:spMkLst>
            <pc:docMk/>
            <pc:sldMk cId="3975168428" sldId="317"/>
            <ac:spMk id="3" creationId="{04523243-E4D6-45EC-97C8-D44398FB7417}"/>
          </ac:spMkLst>
        </pc:spChg>
        <pc:spChg chg="mod ord">
          <ac:chgData name="Evgeni Genov" userId="7cb01187-382f-4e9d-a46f-c22ab5f0a22a" providerId="ADAL" clId="{A646FD47-5AA0-443E-B990-CCDF04C0507B}" dt="2023-10-11T15:25:09.688" v="726" actId="26606"/>
          <ac:spMkLst>
            <pc:docMk/>
            <pc:sldMk cId="3975168428" sldId="317"/>
            <ac:spMk id="4" creationId="{D528596A-0847-664A-9D47-5096383E5E09}"/>
          </ac:spMkLst>
        </pc:spChg>
        <pc:spChg chg="mod ord">
          <ac:chgData name="Evgeni Genov" userId="7cb01187-382f-4e9d-a46f-c22ab5f0a22a" providerId="ADAL" clId="{A646FD47-5AA0-443E-B990-CCDF04C0507B}" dt="2023-10-11T15:25:09.688" v="726" actId="26606"/>
          <ac:spMkLst>
            <pc:docMk/>
            <pc:sldMk cId="3975168428" sldId="317"/>
            <ac:spMk id="5" creationId="{1B07C49E-AFFC-EC46-8930-E4D428F5F943}"/>
          </ac:spMkLst>
        </pc:spChg>
        <pc:spChg chg="add">
          <ac:chgData name="Evgeni Genov" userId="7cb01187-382f-4e9d-a46f-c22ab5f0a22a" providerId="ADAL" clId="{A646FD47-5AA0-443E-B990-CCDF04C0507B}" dt="2023-10-11T15:25:09.688" v="726" actId="26606"/>
          <ac:spMkLst>
            <pc:docMk/>
            <pc:sldMk cId="3975168428" sldId="317"/>
            <ac:spMk id="11" creationId="{9427AF5F-9A0E-42B7-A252-FD64C9885F9C}"/>
          </ac:spMkLst>
        </pc:spChg>
        <pc:picChg chg="add mod">
          <ac:chgData name="Evgeni Genov" userId="7cb01187-382f-4e9d-a46f-c22ab5f0a22a" providerId="ADAL" clId="{A646FD47-5AA0-443E-B990-CCDF04C0507B}" dt="2023-10-11T15:25:09.688" v="726" actId="26606"/>
          <ac:picMkLst>
            <pc:docMk/>
            <pc:sldMk cId="3975168428" sldId="317"/>
            <ac:picMk id="6" creationId="{DF07FEF0-FC28-991F-E159-1C3AE45E0762}"/>
          </ac:picMkLst>
        </pc:picChg>
      </pc:sldChg>
      <pc:sldChg chg="addSp delSp modSp mod setBg">
        <pc:chgData name="Evgeni Genov" userId="7cb01187-382f-4e9d-a46f-c22ab5f0a22a" providerId="ADAL" clId="{A646FD47-5AA0-443E-B990-CCDF04C0507B}" dt="2023-10-11T16:00:57.103" v="1398" actId="26606"/>
        <pc:sldMkLst>
          <pc:docMk/>
          <pc:sldMk cId="239597884" sldId="318"/>
        </pc:sldMkLst>
        <pc:spChg chg="mod ord">
          <ac:chgData name="Evgeni Genov" userId="7cb01187-382f-4e9d-a46f-c22ab5f0a22a" providerId="ADAL" clId="{A646FD47-5AA0-443E-B990-CCDF04C0507B}" dt="2023-10-11T16:00:57.103" v="1398" actId="26606"/>
          <ac:spMkLst>
            <pc:docMk/>
            <pc:sldMk cId="239597884" sldId="318"/>
            <ac:spMk id="3" creationId="{8C82F32A-22A5-0046-9FAC-5295E4FA5A12}"/>
          </ac:spMkLst>
        </pc:spChg>
        <pc:spChg chg="del mod">
          <ac:chgData name="Evgeni Genov" userId="7cb01187-382f-4e9d-a46f-c22ab5f0a22a" providerId="ADAL" clId="{A646FD47-5AA0-443E-B990-CCDF04C0507B}" dt="2023-10-11T16:00:30.580" v="1396" actId="21"/>
          <ac:spMkLst>
            <pc:docMk/>
            <pc:sldMk cId="239597884" sldId="318"/>
            <ac:spMk id="5" creationId="{85D9F803-CDBC-C74C-AF1B-2B5937D1C241}"/>
          </ac:spMkLst>
        </pc:spChg>
        <pc:spChg chg="mod">
          <ac:chgData name="Evgeni Genov" userId="7cb01187-382f-4e9d-a46f-c22ab5f0a22a" providerId="ADAL" clId="{A646FD47-5AA0-443E-B990-CCDF04C0507B}" dt="2023-10-11T16:00:57.103" v="1398" actId="26606"/>
          <ac:spMkLst>
            <pc:docMk/>
            <pc:sldMk cId="239597884" sldId="318"/>
            <ac:spMk id="8" creationId="{2E0ECA32-E146-40DA-85CD-9677244BC3EC}"/>
          </ac:spMkLst>
        </pc:spChg>
        <pc:spChg chg="add">
          <ac:chgData name="Evgeni Genov" userId="7cb01187-382f-4e9d-a46f-c22ab5f0a22a" providerId="ADAL" clId="{A646FD47-5AA0-443E-B990-CCDF04C0507B}" dt="2023-10-11T16:00:57.103" v="1398" actId="26606"/>
          <ac:spMkLst>
            <pc:docMk/>
            <pc:sldMk cId="239597884" sldId="318"/>
            <ac:spMk id="13" creationId="{9389D3E0-BA02-41D3-B2AC-8FD6AA893902}"/>
          </ac:spMkLst>
        </pc:spChg>
        <pc:picChg chg="add mod">
          <ac:chgData name="Evgeni Genov" userId="7cb01187-382f-4e9d-a46f-c22ab5f0a22a" providerId="ADAL" clId="{A646FD47-5AA0-443E-B990-CCDF04C0507B}" dt="2023-10-11T16:00:57.103" v="1398" actId="26606"/>
          <ac:picMkLst>
            <pc:docMk/>
            <pc:sldMk cId="239597884" sldId="318"/>
            <ac:picMk id="4" creationId="{0A5A7FAC-3D6B-B82D-E0EC-16FA2A590A60}"/>
          </ac:picMkLst>
        </pc:picChg>
      </pc:sldChg>
      <pc:sldChg chg="addSp delSp modSp mod setBg">
        <pc:chgData name="Evgeni Genov" userId="7cb01187-382f-4e9d-a46f-c22ab5f0a22a" providerId="ADAL" clId="{A646FD47-5AA0-443E-B990-CCDF04C0507B}" dt="2023-10-11T16:01:44.131" v="1403" actId="26606"/>
        <pc:sldMkLst>
          <pc:docMk/>
          <pc:sldMk cId="232499080" sldId="319"/>
        </pc:sldMkLst>
        <pc:spChg chg="mod ord">
          <ac:chgData name="Evgeni Genov" userId="7cb01187-382f-4e9d-a46f-c22ab5f0a22a" providerId="ADAL" clId="{A646FD47-5AA0-443E-B990-CCDF04C0507B}" dt="2023-10-11T16:01:44.131" v="1403" actId="26606"/>
          <ac:spMkLst>
            <pc:docMk/>
            <pc:sldMk cId="232499080" sldId="319"/>
            <ac:spMk id="3" creationId="{8C82F32A-22A5-0046-9FAC-5295E4FA5A12}"/>
          </ac:spMkLst>
        </pc:spChg>
        <pc:spChg chg="del mod">
          <ac:chgData name="Evgeni Genov" userId="7cb01187-382f-4e9d-a46f-c22ab5f0a22a" providerId="ADAL" clId="{A646FD47-5AA0-443E-B990-CCDF04C0507B}" dt="2023-10-11T16:01:14.216" v="1401" actId="21"/>
          <ac:spMkLst>
            <pc:docMk/>
            <pc:sldMk cId="232499080" sldId="319"/>
            <ac:spMk id="5" creationId="{85D9F803-CDBC-C74C-AF1B-2B5937D1C241}"/>
          </ac:spMkLst>
        </pc:spChg>
        <pc:spChg chg="mod">
          <ac:chgData name="Evgeni Genov" userId="7cb01187-382f-4e9d-a46f-c22ab5f0a22a" providerId="ADAL" clId="{A646FD47-5AA0-443E-B990-CCDF04C0507B}" dt="2023-10-11T16:01:44.131" v="1403" actId="26606"/>
          <ac:spMkLst>
            <pc:docMk/>
            <pc:sldMk cId="232499080" sldId="319"/>
            <ac:spMk id="8" creationId="{34C97452-C78A-4701-B8AB-ABFE63D5BEDE}"/>
          </ac:spMkLst>
        </pc:spChg>
        <pc:spChg chg="add">
          <ac:chgData name="Evgeni Genov" userId="7cb01187-382f-4e9d-a46f-c22ab5f0a22a" providerId="ADAL" clId="{A646FD47-5AA0-443E-B990-CCDF04C0507B}" dt="2023-10-11T16:01:44.131" v="1403" actId="26606"/>
          <ac:spMkLst>
            <pc:docMk/>
            <pc:sldMk cId="232499080" sldId="319"/>
            <ac:spMk id="13" creationId="{3C54F4CE-85F0-46ED-80DA-9518C9251AD1}"/>
          </ac:spMkLst>
        </pc:spChg>
        <pc:spChg chg="add">
          <ac:chgData name="Evgeni Genov" userId="7cb01187-382f-4e9d-a46f-c22ab5f0a22a" providerId="ADAL" clId="{A646FD47-5AA0-443E-B990-CCDF04C0507B}" dt="2023-10-11T16:01:44.131" v="1403" actId="26606"/>
          <ac:spMkLst>
            <pc:docMk/>
            <pc:sldMk cId="232499080" sldId="319"/>
            <ac:spMk id="15" creationId="{DADD1FCA-8ACB-4958-81DD-4CDD6D3E1921}"/>
          </ac:spMkLst>
        </pc:spChg>
        <pc:picChg chg="add mod">
          <ac:chgData name="Evgeni Genov" userId="7cb01187-382f-4e9d-a46f-c22ab5f0a22a" providerId="ADAL" clId="{A646FD47-5AA0-443E-B990-CCDF04C0507B}" dt="2023-10-11T16:01:44.131" v="1403" actId="26606"/>
          <ac:picMkLst>
            <pc:docMk/>
            <pc:sldMk cId="232499080" sldId="319"/>
            <ac:picMk id="4" creationId="{FBAF1059-CC61-82F8-A684-29941E6AF81A}"/>
          </ac:picMkLst>
        </pc:picChg>
      </pc:sldChg>
      <pc:sldChg chg="addSp delSp modSp mod ord setBg">
        <pc:chgData name="Evgeni Genov" userId="7cb01187-382f-4e9d-a46f-c22ab5f0a22a" providerId="ADAL" clId="{A646FD47-5AA0-443E-B990-CCDF04C0507B}" dt="2023-10-11T15:48:54.195" v="1202"/>
        <pc:sldMkLst>
          <pc:docMk/>
          <pc:sldMk cId="3645034231" sldId="320"/>
        </pc:sldMkLst>
        <pc:spChg chg="mod ord">
          <ac:chgData name="Evgeni Genov" userId="7cb01187-382f-4e9d-a46f-c22ab5f0a22a" providerId="ADAL" clId="{A646FD47-5AA0-443E-B990-CCDF04C0507B}" dt="2023-10-11T15:41:46.964" v="964" actId="26606"/>
          <ac:spMkLst>
            <pc:docMk/>
            <pc:sldMk cId="3645034231" sldId="320"/>
            <ac:spMk id="4" creationId="{336C985E-BCEF-DD49-BB47-C4649A79F0D8}"/>
          </ac:spMkLst>
        </pc:spChg>
        <pc:spChg chg="add del mod">
          <ac:chgData name="Evgeni Genov" userId="7cb01187-382f-4e9d-a46f-c22ab5f0a22a" providerId="ADAL" clId="{A646FD47-5AA0-443E-B990-CCDF04C0507B}" dt="2023-10-11T15:41:08.321" v="954" actId="21"/>
          <ac:spMkLst>
            <pc:docMk/>
            <pc:sldMk cId="3645034231" sldId="320"/>
            <ac:spMk id="5" creationId="{1B07C49E-AFFC-EC46-8930-E4D428F5F943}"/>
          </ac:spMkLst>
        </pc:spChg>
        <pc:spChg chg="add mod">
          <ac:chgData name="Evgeni Genov" userId="7cb01187-382f-4e9d-a46f-c22ab5f0a22a" providerId="ADAL" clId="{A646FD47-5AA0-443E-B990-CCDF04C0507B}" dt="2023-10-11T15:42:39.807" v="1042" actId="1076"/>
          <ac:spMkLst>
            <pc:docMk/>
            <pc:sldMk cId="3645034231" sldId="320"/>
            <ac:spMk id="7" creationId="{D816493B-379A-AB10-1BFC-08F261EEDD87}"/>
          </ac:spMkLst>
        </pc:spChg>
        <pc:spChg chg="mod">
          <ac:chgData name="Evgeni Genov" userId="7cb01187-382f-4e9d-a46f-c22ab5f0a22a" providerId="ADAL" clId="{A646FD47-5AA0-443E-B990-CCDF04C0507B}" dt="2023-10-11T15:41:46.964" v="964" actId="26606"/>
          <ac:spMkLst>
            <pc:docMk/>
            <pc:sldMk cId="3645034231" sldId="320"/>
            <ac:spMk id="9" creationId="{533106AC-60D7-46AE-8E64-7B84ABDBD099}"/>
          </ac:spMkLst>
        </pc:spChg>
        <pc:spChg chg="add del">
          <ac:chgData name="Evgeni Genov" userId="7cb01187-382f-4e9d-a46f-c22ab5f0a22a" providerId="ADAL" clId="{A646FD47-5AA0-443E-B990-CCDF04C0507B}" dt="2023-10-11T15:41:32.916" v="957" actId="26606"/>
          <ac:spMkLst>
            <pc:docMk/>
            <pc:sldMk cId="3645034231" sldId="320"/>
            <ac:spMk id="11" creationId="{53F29798-D584-4792-9B62-3F5F5C36D619}"/>
          </ac:spMkLst>
        </pc:spChg>
        <pc:spChg chg="add del">
          <ac:chgData name="Evgeni Genov" userId="7cb01187-382f-4e9d-a46f-c22ab5f0a22a" providerId="ADAL" clId="{A646FD47-5AA0-443E-B990-CCDF04C0507B}" dt="2023-10-11T15:41:39.778" v="959" actId="26606"/>
          <ac:spMkLst>
            <pc:docMk/>
            <pc:sldMk cId="3645034231" sldId="320"/>
            <ac:spMk id="13" creationId="{D4771268-CB57-404A-9271-370EB28F6090}"/>
          </ac:spMkLst>
        </pc:spChg>
        <pc:spChg chg="add del">
          <ac:chgData name="Evgeni Genov" userId="7cb01187-382f-4e9d-a46f-c22ab5f0a22a" providerId="ADAL" clId="{A646FD47-5AA0-443E-B990-CCDF04C0507B}" dt="2023-10-11T15:38:56.440" v="862" actId="26606"/>
          <ac:spMkLst>
            <pc:docMk/>
            <pc:sldMk cId="3645034231" sldId="320"/>
            <ac:spMk id="14" creationId="{5DCB5928-DC7D-4612-9922-441966E15627}"/>
          </ac:spMkLst>
        </pc:spChg>
        <pc:spChg chg="add del">
          <ac:chgData name="Evgeni Genov" userId="7cb01187-382f-4e9d-a46f-c22ab5f0a22a" providerId="ADAL" clId="{A646FD47-5AA0-443E-B990-CCDF04C0507B}" dt="2023-10-11T15:41:43.190" v="961" actId="26606"/>
          <ac:spMkLst>
            <pc:docMk/>
            <pc:sldMk cId="3645034231" sldId="320"/>
            <ac:spMk id="15" creationId="{A4AC5506-6312-4701-8D3C-40187889A947}"/>
          </ac:spMkLst>
        </pc:spChg>
        <pc:spChg chg="add del">
          <ac:chgData name="Evgeni Genov" userId="7cb01187-382f-4e9d-a46f-c22ab5f0a22a" providerId="ADAL" clId="{A646FD47-5AA0-443E-B990-CCDF04C0507B}" dt="2023-10-11T15:38:56.440" v="862" actId="26606"/>
          <ac:spMkLst>
            <pc:docMk/>
            <pc:sldMk cId="3645034231" sldId="320"/>
            <ac:spMk id="16" creationId="{682C1161-1736-45EC-99B7-33F3CAE9D517}"/>
          </ac:spMkLst>
        </pc:spChg>
        <pc:spChg chg="add del">
          <ac:chgData name="Evgeni Genov" userId="7cb01187-382f-4e9d-a46f-c22ab5f0a22a" providerId="ADAL" clId="{A646FD47-5AA0-443E-B990-CCDF04C0507B}" dt="2023-10-11T15:41:46.956" v="963" actId="26606"/>
          <ac:spMkLst>
            <pc:docMk/>
            <pc:sldMk cId="3645034231" sldId="320"/>
            <ac:spMk id="17" creationId="{BCED4D40-4B67-4331-AC48-79B82B4A47D8}"/>
          </ac:spMkLst>
        </pc:spChg>
        <pc:spChg chg="add del">
          <ac:chgData name="Evgeni Genov" userId="7cb01187-382f-4e9d-a46f-c22ab5f0a22a" providerId="ADAL" clId="{A646FD47-5AA0-443E-B990-CCDF04C0507B}" dt="2023-10-11T15:38:56.440" v="862" actId="26606"/>
          <ac:spMkLst>
            <pc:docMk/>
            <pc:sldMk cId="3645034231" sldId="320"/>
            <ac:spMk id="18" creationId="{84D4DDB8-B68F-45B0-9F62-C4279996F672}"/>
          </ac:spMkLst>
        </pc:spChg>
        <pc:spChg chg="add del">
          <ac:chgData name="Evgeni Genov" userId="7cb01187-382f-4e9d-a46f-c22ab5f0a22a" providerId="ADAL" clId="{A646FD47-5AA0-443E-B990-CCDF04C0507B}" dt="2023-10-11T15:41:46.956" v="963" actId="26606"/>
          <ac:spMkLst>
            <pc:docMk/>
            <pc:sldMk cId="3645034231" sldId="320"/>
            <ac:spMk id="19" creationId="{670CEDEF-4F34-412E-84EE-329C1E936AF5}"/>
          </ac:spMkLst>
        </pc:spChg>
        <pc:spChg chg="add del">
          <ac:chgData name="Evgeni Genov" userId="7cb01187-382f-4e9d-a46f-c22ab5f0a22a" providerId="ADAL" clId="{A646FD47-5AA0-443E-B990-CCDF04C0507B}" dt="2023-10-11T15:38:56.440" v="862" actId="26606"/>
          <ac:spMkLst>
            <pc:docMk/>
            <pc:sldMk cId="3645034231" sldId="320"/>
            <ac:spMk id="20" creationId="{AF2F604E-43BE-4DC3-B983-E071523364F8}"/>
          </ac:spMkLst>
        </pc:spChg>
        <pc:spChg chg="add">
          <ac:chgData name="Evgeni Genov" userId="7cb01187-382f-4e9d-a46f-c22ab5f0a22a" providerId="ADAL" clId="{A646FD47-5AA0-443E-B990-CCDF04C0507B}" dt="2023-10-11T15:41:46.964" v="964" actId="26606"/>
          <ac:spMkLst>
            <pc:docMk/>
            <pc:sldMk cId="3645034231" sldId="320"/>
            <ac:spMk id="21" creationId="{53F29798-D584-4792-9B62-3F5F5C36D619}"/>
          </ac:spMkLst>
        </pc:spChg>
        <pc:spChg chg="add del">
          <ac:chgData name="Evgeni Genov" userId="7cb01187-382f-4e9d-a46f-c22ab5f0a22a" providerId="ADAL" clId="{A646FD47-5AA0-443E-B990-CCDF04C0507B}" dt="2023-10-11T15:38:56.440" v="862" actId="26606"/>
          <ac:spMkLst>
            <pc:docMk/>
            <pc:sldMk cId="3645034231" sldId="320"/>
            <ac:spMk id="22" creationId="{08C9B587-E65E-4B52-B37C-ABEBB6E87928}"/>
          </ac:spMkLst>
        </pc:spChg>
        <pc:picChg chg="add del mod">
          <ac:chgData name="Evgeni Genov" userId="7cb01187-382f-4e9d-a46f-c22ab5f0a22a" providerId="ADAL" clId="{A646FD47-5AA0-443E-B990-CCDF04C0507B}" dt="2023-10-11T15:38:56.879" v="863"/>
          <ac:picMkLst>
            <pc:docMk/>
            <pc:sldMk cId="3645034231" sldId="320"/>
            <ac:picMk id="2" creationId="{E9C45A7F-742B-FA53-C655-7A8B76659379}"/>
          </ac:picMkLst>
        </pc:picChg>
        <pc:picChg chg="add mod">
          <ac:chgData name="Evgeni Genov" userId="7cb01187-382f-4e9d-a46f-c22ab5f0a22a" providerId="ADAL" clId="{A646FD47-5AA0-443E-B990-CCDF04C0507B}" dt="2023-10-11T15:41:46.964" v="964" actId="26606"/>
          <ac:picMkLst>
            <pc:docMk/>
            <pc:sldMk cId="3645034231" sldId="320"/>
            <ac:picMk id="6" creationId="{8E153F54-9DE8-9A50-2545-9A1A2E6C639F}"/>
          </ac:picMkLst>
        </pc:picChg>
      </pc:sldChg>
      <pc:sldChg chg="addSp delSp modSp mod ord setBg">
        <pc:chgData name="Evgeni Genov" userId="7cb01187-382f-4e9d-a46f-c22ab5f0a22a" providerId="ADAL" clId="{A646FD47-5AA0-443E-B990-CCDF04C0507B}" dt="2023-10-11T15:54:32.770" v="1338" actId="26606"/>
        <pc:sldMkLst>
          <pc:docMk/>
          <pc:sldMk cId="700132931" sldId="322"/>
        </pc:sldMkLst>
        <pc:spChg chg="mod ord">
          <ac:chgData name="Evgeni Genov" userId="7cb01187-382f-4e9d-a46f-c22ab5f0a22a" providerId="ADAL" clId="{A646FD47-5AA0-443E-B990-CCDF04C0507B}" dt="2023-10-11T15:54:32.770" v="1338" actId="26606"/>
          <ac:spMkLst>
            <pc:docMk/>
            <pc:sldMk cId="700132931" sldId="322"/>
            <ac:spMk id="3" creationId="{8C82F32A-22A5-0046-9FAC-5295E4FA5A12}"/>
          </ac:spMkLst>
        </pc:spChg>
        <pc:spChg chg="mod ord">
          <ac:chgData name="Evgeni Genov" userId="7cb01187-382f-4e9d-a46f-c22ab5f0a22a" providerId="ADAL" clId="{A646FD47-5AA0-443E-B990-CCDF04C0507B}" dt="2023-10-11T15:54:32.770" v="1338" actId="26606"/>
          <ac:spMkLst>
            <pc:docMk/>
            <pc:sldMk cId="700132931" sldId="322"/>
            <ac:spMk id="5" creationId="{85D9F803-CDBC-C74C-AF1B-2B5937D1C241}"/>
          </ac:spMkLst>
        </pc:spChg>
        <pc:spChg chg="mod">
          <ac:chgData name="Evgeni Genov" userId="7cb01187-382f-4e9d-a46f-c22ab5f0a22a" providerId="ADAL" clId="{A646FD47-5AA0-443E-B990-CCDF04C0507B}" dt="2023-10-11T15:51:53.384" v="1216"/>
          <ac:spMkLst>
            <pc:docMk/>
            <pc:sldMk cId="700132931" sldId="322"/>
            <ac:spMk id="6" creationId="{389AD653-B60B-53A2-2BB0-4A144C4A37EC}"/>
          </ac:spMkLst>
        </pc:spChg>
        <pc:spChg chg="mod">
          <ac:chgData name="Evgeni Genov" userId="7cb01187-382f-4e9d-a46f-c22ab5f0a22a" providerId="ADAL" clId="{A646FD47-5AA0-443E-B990-CCDF04C0507B}" dt="2023-10-11T15:51:53.384" v="1216"/>
          <ac:spMkLst>
            <pc:docMk/>
            <pc:sldMk cId="700132931" sldId="322"/>
            <ac:spMk id="7" creationId="{4D2E2C15-9008-B4A7-B621-5834BFE85657}"/>
          </ac:spMkLst>
        </pc:spChg>
        <pc:spChg chg="mod">
          <ac:chgData name="Evgeni Genov" userId="7cb01187-382f-4e9d-a46f-c22ab5f0a22a" providerId="ADAL" clId="{A646FD47-5AA0-443E-B990-CCDF04C0507B}" dt="2023-10-11T15:54:32.770" v="1338" actId="26606"/>
          <ac:spMkLst>
            <pc:docMk/>
            <pc:sldMk cId="700132931" sldId="322"/>
            <ac:spMk id="8" creationId="{9456A072-47A6-4424-9ABE-F398119040DD}"/>
          </ac:spMkLst>
        </pc:spChg>
        <pc:spChg chg="mod">
          <ac:chgData name="Evgeni Genov" userId="7cb01187-382f-4e9d-a46f-c22ab5f0a22a" providerId="ADAL" clId="{A646FD47-5AA0-443E-B990-CCDF04C0507B}" dt="2023-10-11T15:52:03.288" v="1221"/>
          <ac:spMkLst>
            <pc:docMk/>
            <pc:sldMk cId="700132931" sldId="322"/>
            <ac:spMk id="11" creationId="{EA6F11D9-7473-C566-C75E-53CA6B476999}"/>
          </ac:spMkLst>
        </pc:spChg>
        <pc:spChg chg="mod">
          <ac:chgData name="Evgeni Genov" userId="7cb01187-382f-4e9d-a46f-c22ab5f0a22a" providerId="ADAL" clId="{A646FD47-5AA0-443E-B990-CCDF04C0507B}" dt="2023-10-11T15:52:03.288" v="1221"/>
          <ac:spMkLst>
            <pc:docMk/>
            <pc:sldMk cId="700132931" sldId="322"/>
            <ac:spMk id="12" creationId="{6DCF46D2-CD45-34A9-B6B2-EB08B05B5C05}"/>
          </ac:spMkLst>
        </pc:spChg>
        <pc:spChg chg="add">
          <ac:chgData name="Evgeni Genov" userId="7cb01187-382f-4e9d-a46f-c22ab5f0a22a" providerId="ADAL" clId="{A646FD47-5AA0-443E-B990-CCDF04C0507B}" dt="2023-10-11T15:54:32.770" v="1338" actId="26606"/>
          <ac:spMkLst>
            <pc:docMk/>
            <pc:sldMk cId="700132931" sldId="322"/>
            <ac:spMk id="19" creationId="{32AEEBC8-9D30-42EF-95F2-386C2653FBF0}"/>
          </ac:spMkLst>
        </pc:spChg>
        <pc:spChg chg="add">
          <ac:chgData name="Evgeni Genov" userId="7cb01187-382f-4e9d-a46f-c22ab5f0a22a" providerId="ADAL" clId="{A646FD47-5AA0-443E-B990-CCDF04C0507B}" dt="2023-10-11T15:54:32.770" v="1338" actId="26606"/>
          <ac:spMkLst>
            <pc:docMk/>
            <pc:sldMk cId="700132931" sldId="322"/>
            <ac:spMk id="21" creationId="{2E92FA66-67D7-4CB4-94D3-E643A9AD4757}"/>
          </ac:spMkLst>
        </pc:spChg>
        <pc:grpChg chg="add del mod">
          <ac:chgData name="Evgeni Genov" userId="7cb01187-382f-4e9d-a46f-c22ab5f0a22a" providerId="ADAL" clId="{A646FD47-5AA0-443E-B990-CCDF04C0507B}" dt="2023-10-11T15:51:54.301" v="1217"/>
          <ac:grpSpMkLst>
            <pc:docMk/>
            <pc:sldMk cId="700132931" sldId="322"/>
            <ac:grpSpMk id="2" creationId="{B037AB0D-676C-E72E-5208-B992DCD205D7}"/>
          </ac:grpSpMkLst>
        </pc:grpChg>
        <pc:grpChg chg="add del mod">
          <ac:chgData name="Evgeni Genov" userId="7cb01187-382f-4e9d-a46f-c22ab5f0a22a" providerId="ADAL" clId="{A646FD47-5AA0-443E-B990-CCDF04C0507B}" dt="2023-10-11T15:52:04.846" v="1222"/>
          <ac:grpSpMkLst>
            <pc:docMk/>
            <pc:sldMk cId="700132931" sldId="322"/>
            <ac:grpSpMk id="9" creationId="{5F229DAE-C8A4-7D26-4DDF-A70B48ABCF14}"/>
          </ac:grpSpMkLst>
        </pc:grpChg>
        <pc:picChg chg="mod">
          <ac:chgData name="Evgeni Genov" userId="7cb01187-382f-4e9d-a46f-c22ab5f0a22a" providerId="ADAL" clId="{A646FD47-5AA0-443E-B990-CCDF04C0507B}" dt="2023-10-11T15:51:53.384" v="1216"/>
          <ac:picMkLst>
            <pc:docMk/>
            <pc:sldMk cId="700132931" sldId="322"/>
            <ac:picMk id="4" creationId="{73D83CFC-9111-8D2D-3964-A44588186B85}"/>
          </ac:picMkLst>
        </pc:picChg>
        <pc:picChg chg="mod">
          <ac:chgData name="Evgeni Genov" userId="7cb01187-382f-4e9d-a46f-c22ab5f0a22a" providerId="ADAL" clId="{A646FD47-5AA0-443E-B990-CCDF04C0507B}" dt="2023-10-11T15:52:03.288" v="1221"/>
          <ac:picMkLst>
            <pc:docMk/>
            <pc:sldMk cId="700132931" sldId="322"/>
            <ac:picMk id="10" creationId="{A56C0B4A-EE2E-7DE4-4390-78FECA9C28C4}"/>
          </ac:picMkLst>
        </pc:picChg>
        <pc:picChg chg="add mod">
          <ac:chgData name="Evgeni Genov" userId="7cb01187-382f-4e9d-a46f-c22ab5f0a22a" providerId="ADAL" clId="{A646FD47-5AA0-443E-B990-CCDF04C0507B}" dt="2023-10-11T15:54:32.770" v="1338" actId="26606"/>
          <ac:picMkLst>
            <pc:docMk/>
            <pc:sldMk cId="700132931" sldId="322"/>
            <ac:picMk id="14" creationId="{B5B02562-9492-D5BB-E037-0D3C8297362B}"/>
          </ac:picMkLst>
        </pc:picChg>
      </pc:sldChg>
      <pc:sldChg chg="addSp modSp mod ord setBg">
        <pc:chgData name="Evgeni Genov" userId="7cb01187-382f-4e9d-a46f-c22ab5f0a22a" providerId="ADAL" clId="{A646FD47-5AA0-443E-B990-CCDF04C0507B}" dt="2023-10-11T15:55:24.657" v="1358" actId="26606"/>
        <pc:sldMkLst>
          <pc:docMk/>
          <pc:sldMk cId="1866160706" sldId="323"/>
        </pc:sldMkLst>
        <pc:spChg chg="mod ord">
          <ac:chgData name="Evgeni Genov" userId="7cb01187-382f-4e9d-a46f-c22ab5f0a22a" providerId="ADAL" clId="{A646FD47-5AA0-443E-B990-CCDF04C0507B}" dt="2023-10-11T15:55:24.657" v="1358" actId="26606"/>
          <ac:spMkLst>
            <pc:docMk/>
            <pc:sldMk cId="1866160706" sldId="323"/>
            <ac:spMk id="3" creationId="{8C82F32A-22A5-0046-9FAC-5295E4FA5A12}"/>
          </ac:spMkLst>
        </pc:spChg>
        <pc:spChg chg="mod ord">
          <ac:chgData name="Evgeni Genov" userId="7cb01187-382f-4e9d-a46f-c22ab5f0a22a" providerId="ADAL" clId="{A646FD47-5AA0-443E-B990-CCDF04C0507B}" dt="2023-10-11T15:55:24.657" v="1358" actId="26606"/>
          <ac:spMkLst>
            <pc:docMk/>
            <pc:sldMk cId="1866160706" sldId="323"/>
            <ac:spMk id="5" creationId="{85D9F803-CDBC-C74C-AF1B-2B5937D1C241}"/>
          </ac:spMkLst>
        </pc:spChg>
        <pc:spChg chg="mod">
          <ac:chgData name="Evgeni Genov" userId="7cb01187-382f-4e9d-a46f-c22ab5f0a22a" providerId="ADAL" clId="{A646FD47-5AA0-443E-B990-CCDF04C0507B}" dt="2023-10-11T15:55:24.657" v="1358" actId="26606"/>
          <ac:spMkLst>
            <pc:docMk/>
            <pc:sldMk cId="1866160706" sldId="323"/>
            <ac:spMk id="8" creationId="{4EF94599-779E-457E-B57B-6063EBF7A840}"/>
          </ac:spMkLst>
        </pc:spChg>
        <pc:spChg chg="add">
          <ac:chgData name="Evgeni Genov" userId="7cb01187-382f-4e9d-a46f-c22ab5f0a22a" providerId="ADAL" clId="{A646FD47-5AA0-443E-B990-CCDF04C0507B}" dt="2023-10-11T15:55:24.657" v="1358" actId="26606"/>
          <ac:spMkLst>
            <pc:docMk/>
            <pc:sldMk cId="1866160706" sldId="323"/>
            <ac:spMk id="13" creationId="{743AA782-23D1-4521-8CAD-47662984AA08}"/>
          </ac:spMkLst>
        </pc:spChg>
        <pc:spChg chg="add">
          <ac:chgData name="Evgeni Genov" userId="7cb01187-382f-4e9d-a46f-c22ab5f0a22a" providerId="ADAL" clId="{A646FD47-5AA0-443E-B990-CCDF04C0507B}" dt="2023-10-11T15:55:24.657" v="1358" actId="26606"/>
          <ac:spMkLst>
            <pc:docMk/>
            <pc:sldMk cId="1866160706" sldId="323"/>
            <ac:spMk id="15" creationId="{71877DBC-BB60-40F0-AC93-2ACDBAAE60CE}"/>
          </ac:spMkLst>
        </pc:spChg>
        <pc:picChg chg="add mod">
          <ac:chgData name="Evgeni Genov" userId="7cb01187-382f-4e9d-a46f-c22ab5f0a22a" providerId="ADAL" clId="{A646FD47-5AA0-443E-B990-CCDF04C0507B}" dt="2023-10-11T15:55:24.657" v="1358" actId="26606"/>
          <ac:picMkLst>
            <pc:docMk/>
            <pc:sldMk cId="1866160706" sldId="323"/>
            <ac:picMk id="4" creationId="{1F246A94-2C36-0DFB-CD64-330957A5A8FA}"/>
          </ac:picMkLst>
        </pc:picChg>
      </pc:sldChg>
      <pc:sldChg chg="modSp mod ord">
        <pc:chgData name="Evgeni Genov" userId="7cb01187-382f-4e9d-a46f-c22ab5f0a22a" providerId="ADAL" clId="{A646FD47-5AA0-443E-B990-CCDF04C0507B}" dt="2023-10-11T15:56:23.283" v="1379" actId="113"/>
        <pc:sldMkLst>
          <pc:docMk/>
          <pc:sldMk cId="252359608" sldId="324"/>
        </pc:sldMkLst>
        <pc:spChg chg="mod">
          <ac:chgData name="Evgeni Genov" userId="7cb01187-382f-4e9d-a46f-c22ab5f0a22a" providerId="ADAL" clId="{A646FD47-5AA0-443E-B990-CCDF04C0507B}" dt="2023-10-11T15:56:23.283" v="1379" actId="113"/>
          <ac:spMkLst>
            <pc:docMk/>
            <pc:sldMk cId="252359608" sldId="324"/>
            <ac:spMk id="5" creationId="{85D9F803-CDBC-C74C-AF1B-2B5937D1C241}"/>
          </ac:spMkLst>
        </pc:spChg>
        <pc:spChg chg="mod">
          <ac:chgData name="Evgeni Genov" userId="7cb01187-382f-4e9d-a46f-c22ab5f0a22a" providerId="ADAL" clId="{A646FD47-5AA0-443E-B990-CCDF04C0507B}" dt="2023-10-11T15:55:40.699" v="1369" actId="20577"/>
          <ac:spMkLst>
            <pc:docMk/>
            <pc:sldMk cId="252359608" sldId="324"/>
            <ac:spMk id="12" creationId="{4D271BF5-BAA1-4CEB-A575-76A097FABBBA}"/>
          </ac:spMkLst>
        </pc:spChg>
      </pc:sldChg>
      <pc:sldChg chg="modSp mod">
        <pc:chgData name="Evgeni Genov" userId="7cb01187-382f-4e9d-a46f-c22ab5f0a22a" providerId="ADAL" clId="{A646FD47-5AA0-443E-B990-CCDF04C0507B}" dt="2023-10-11T08:05:15.926" v="40" actId="20577"/>
        <pc:sldMkLst>
          <pc:docMk/>
          <pc:sldMk cId="1277611629" sldId="327"/>
        </pc:sldMkLst>
        <pc:spChg chg="mod">
          <ac:chgData name="Evgeni Genov" userId="7cb01187-382f-4e9d-a46f-c22ab5f0a22a" providerId="ADAL" clId="{A646FD47-5AA0-443E-B990-CCDF04C0507B}" dt="2023-10-11T08:05:15.926" v="40" actId="20577"/>
          <ac:spMkLst>
            <pc:docMk/>
            <pc:sldMk cId="1277611629" sldId="327"/>
            <ac:spMk id="6" creationId="{2C36AF9D-A911-994B-90EA-013D4CDA5604}"/>
          </ac:spMkLst>
        </pc:spChg>
      </pc:sldChg>
      <pc:sldChg chg="modSp mod">
        <pc:chgData name="Evgeni Genov" userId="7cb01187-382f-4e9d-a46f-c22ab5f0a22a" providerId="ADAL" clId="{A646FD47-5AA0-443E-B990-CCDF04C0507B}" dt="2023-10-11T08:06:40.737" v="54" actId="108"/>
        <pc:sldMkLst>
          <pc:docMk/>
          <pc:sldMk cId="1980221439" sldId="331"/>
        </pc:sldMkLst>
        <pc:spChg chg="mod">
          <ac:chgData name="Evgeni Genov" userId="7cb01187-382f-4e9d-a46f-c22ab5f0a22a" providerId="ADAL" clId="{A646FD47-5AA0-443E-B990-CCDF04C0507B}" dt="2023-10-11T08:06:40.737" v="54" actId="108"/>
          <ac:spMkLst>
            <pc:docMk/>
            <pc:sldMk cId="1980221439" sldId="331"/>
            <ac:spMk id="10" creationId="{79EF1473-3ADD-43F1-A495-57AAB7FD902F}"/>
          </ac:spMkLst>
        </pc:spChg>
      </pc:sldChg>
      <pc:sldChg chg="addSp modSp mod">
        <pc:chgData name="Evgeni Genov" userId="7cb01187-382f-4e9d-a46f-c22ab5f0a22a" providerId="ADAL" clId="{A646FD47-5AA0-443E-B990-CCDF04C0507B}" dt="2023-10-11T08:09:34.744" v="104" actId="20577"/>
        <pc:sldMkLst>
          <pc:docMk/>
          <pc:sldMk cId="2560061391" sldId="332"/>
        </pc:sldMkLst>
        <pc:spChg chg="add mod">
          <ac:chgData name="Evgeni Genov" userId="7cb01187-382f-4e9d-a46f-c22ab5f0a22a" providerId="ADAL" clId="{A646FD47-5AA0-443E-B990-CCDF04C0507B}" dt="2023-10-11T08:09:34.744" v="104" actId="20577"/>
          <ac:spMkLst>
            <pc:docMk/>
            <pc:sldMk cId="2560061391" sldId="332"/>
            <ac:spMk id="3" creationId="{84161239-CB39-0018-3882-BEFEE4713B1F}"/>
          </ac:spMkLst>
        </pc:spChg>
        <pc:spChg chg="mod">
          <ac:chgData name="Evgeni Genov" userId="7cb01187-382f-4e9d-a46f-c22ab5f0a22a" providerId="ADAL" clId="{A646FD47-5AA0-443E-B990-CCDF04C0507B}" dt="2023-10-11T08:08:20.238" v="84" actId="27636"/>
          <ac:spMkLst>
            <pc:docMk/>
            <pc:sldMk cId="2560061391" sldId="332"/>
            <ac:spMk id="5" creationId="{8E999A1B-8752-489F-A63B-EA2F60186B52}"/>
          </ac:spMkLst>
        </pc:spChg>
      </pc:sldChg>
      <pc:sldChg chg="modSp new mod">
        <pc:chgData name="Evgeni Genov" userId="7cb01187-382f-4e9d-a46f-c22ab5f0a22a" providerId="ADAL" clId="{A646FD47-5AA0-443E-B990-CCDF04C0507B}" dt="2023-10-11T16:03:49.494" v="1529" actId="12"/>
        <pc:sldMkLst>
          <pc:docMk/>
          <pc:sldMk cId="2970113531" sldId="333"/>
        </pc:sldMkLst>
        <pc:spChg chg="mod">
          <ac:chgData name="Evgeni Genov" userId="7cb01187-382f-4e9d-a46f-c22ab5f0a22a" providerId="ADAL" clId="{A646FD47-5AA0-443E-B990-CCDF04C0507B}" dt="2023-10-11T16:02:21.805" v="1412" actId="20577"/>
          <ac:spMkLst>
            <pc:docMk/>
            <pc:sldMk cId="2970113531" sldId="333"/>
            <ac:spMk id="2" creationId="{50279D8C-39B3-8BAB-24E7-3A7D0F705B2D}"/>
          </ac:spMkLst>
        </pc:spChg>
        <pc:spChg chg="mod">
          <ac:chgData name="Evgeni Genov" userId="7cb01187-382f-4e9d-a46f-c22ab5f0a22a" providerId="ADAL" clId="{A646FD47-5AA0-443E-B990-CCDF04C0507B}" dt="2023-10-11T16:03:49.494" v="1529" actId="12"/>
          <ac:spMkLst>
            <pc:docMk/>
            <pc:sldMk cId="2970113531" sldId="333"/>
            <ac:spMk id="3" creationId="{97BC5022-F6B4-02D6-C49A-5E099C2D3D8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ilnedmar365/IBM-Data-Science-Capstone-SpaceX/blob/main/labs-jupyter-spacex-data_wrangling_jupyterli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Milnedmar365/IBM-Data-Science-Capstone-SpaceX/blob/main/jupyter-labs-eda-dataviz.ipynb.jupyterlite.ipynb" TargetMode="Externa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ilnedmar365/IBM-Data-Science-Capstone-SpaceX/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ilnedmar365/IBM-Data-Science-Capstone-SpaceX/blob/main/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ilnedmar365/IBM-Data-Science-Capstone-SpaceX/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Milnedmar365/IBM-Data-Science-Capstone-SpaceX/tree/main"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31839"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Evgeni Genov</a:t>
            </a:r>
          </a:p>
          <a:p>
            <a:r>
              <a:rPr lang="en-US" dirty="0">
                <a:solidFill>
                  <a:schemeClr val="bg2"/>
                </a:solidFill>
                <a:latin typeface="Abadi" panose="020B0604020104020204" pitchFamily="34" charset="0"/>
                <a:ea typeface="SF Pro" pitchFamily="2" charset="0"/>
                <a:cs typeface="SF Pro" pitchFamily="2" charset="0"/>
              </a:rPr>
              <a:t>11</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October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5504815" marR="255904" indent="-228600">
              <a:lnSpc>
                <a:spcPts val="2380"/>
              </a:lnSpc>
              <a:spcBef>
                <a:spcPts val="390"/>
              </a:spcBef>
              <a:buFont typeface="Arial MT"/>
              <a:buChar char="•"/>
              <a:tabLst>
                <a:tab pos="5504815" algn="l"/>
                <a:tab pos="5505450" algn="l"/>
              </a:tabLst>
            </a:pPr>
            <a:r>
              <a:rPr lang="en-US" sz="1500" spc="-210" dirty="0">
                <a:latin typeface="Metropolis" panose="00000500000000000000" pitchFamily="2" charset="0"/>
              </a:rPr>
              <a:t>We</a:t>
            </a:r>
            <a:r>
              <a:rPr lang="en-US" sz="1500" spc="70" dirty="0">
                <a:latin typeface="Metropolis" panose="00000500000000000000" pitchFamily="2" charset="0"/>
              </a:rPr>
              <a:t> </a:t>
            </a:r>
            <a:r>
              <a:rPr lang="en-US" sz="1500" spc="-35" dirty="0">
                <a:latin typeface="Metropolis" panose="00000500000000000000" pitchFamily="2" charset="0"/>
              </a:rPr>
              <a:t>performed</a:t>
            </a:r>
            <a:r>
              <a:rPr lang="en-US" sz="1500" spc="75" dirty="0">
                <a:latin typeface="Metropolis" panose="00000500000000000000" pitchFamily="2" charset="0"/>
              </a:rPr>
              <a:t> </a:t>
            </a:r>
            <a:r>
              <a:rPr lang="en-US" sz="1500" spc="-30" dirty="0">
                <a:latin typeface="Metropolis" panose="00000500000000000000" pitchFamily="2" charset="0"/>
              </a:rPr>
              <a:t>exploratory</a:t>
            </a:r>
            <a:r>
              <a:rPr lang="en-US" sz="1500" spc="75" dirty="0">
                <a:latin typeface="Metropolis" panose="00000500000000000000" pitchFamily="2" charset="0"/>
              </a:rPr>
              <a:t> </a:t>
            </a:r>
            <a:r>
              <a:rPr lang="en-US" sz="1500" spc="-50" dirty="0">
                <a:latin typeface="Metropolis" panose="00000500000000000000" pitchFamily="2" charset="0"/>
              </a:rPr>
              <a:t>data</a:t>
            </a:r>
            <a:r>
              <a:rPr lang="en-US" sz="1500" spc="65" dirty="0">
                <a:latin typeface="Metropolis" panose="00000500000000000000" pitchFamily="2" charset="0"/>
              </a:rPr>
              <a:t> </a:t>
            </a:r>
            <a:r>
              <a:rPr lang="en-US" sz="1500" spc="-85" dirty="0">
                <a:latin typeface="Metropolis" panose="00000500000000000000" pitchFamily="2" charset="0"/>
              </a:rPr>
              <a:t>analysis </a:t>
            </a:r>
            <a:r>
              <a:rPr lang="en-US" sz="1500" spc="-570" dirty="0">
                <a:latin typeface="Metropolis" panose="00000500000000000000" pitchFamily="2" charset="0"/>
              </a:rPr>
              <a:t> </a:t>
            </a:r>
            <a:r>
              <a:rPr lang="en-US" sz="1500" spc="-70" dirty="0">
                <a:latin typeface="Metropolis" panose="00000500000000000000" pitchFamily="2" charset="0"/>
              </a:rPr>
              <a:t>and</a:t>
            </a:r>
            <a:r>
              <a:rPr lang="en-US" sz="1500" spc="65" dirty="0">
                <a:latin typeface="Metropolis" panose="00000500000000000000" pitchFamily="2" charset="0"/>
              </a:rPr>
              <a:t> </a:t>
            </a:r>
            <a:r>
              <a:rPr lang="en-US" sz="1500" spc="-40" dirty="0">
                <a:latin typeface="Metropolis" panose="00000500000000000000" pitchFamily="2" charset="0"/>
              </a:rPr>
              <a:t>determined</a:t>
            </a:r>
            <a:r>
              <a:rPr lang="en-US" sz="1500" spc="70" dirty="0">
                <a:latin typeface="Metropolis" panose="00000500000000000000" pitchFamily="2" charset="0"/>
              </a:rPr>
              <a:t> </a:t>
            </a:r>
            <a:r>
              <a:rPr lang="en-US" sz="1500" spc="-35" dirty="0">
                <a:latin typeface="Metropolis" panose="00000500000000000000" pitchFamily="2" charset="0"/>
              </a:rPr>
              <a:t>the</a:t>
            </a:r>
            <a:r>
              <a:rPr lang="en-US" sz="1500" spc="70" dirty="0">
                <a:latin typeface="Metropolis" panose="00000500000000000000" pitchFamily="2" charset="0"/>
              </a:rPr>
              <a:t> </a:t>
            </a:r>
            <a:r>
              <a:rPr lang="en-US" sz="1500" spc="-15" dirty="0">
                <a:latin typeface="Metropolis" panose="00000500000000000000" pitchFamily="2" charset="0"/>
              </a:rPr>
              <a:t>training</a:t>
            </a:r>
            <a:r>
              <a:rPr lang="en-US" sz="1500" spc="70" dirty="0">
                <a:latin typeface="Metropolis" panose="00000500000000000000" pitchFamily="2" charset="0"/>
              </a:rPr>
              <a:t> </a:t>
            </a:r>
            <a:r>
              <a:rPr lang="en-US" sz="1500" spc="-70" dirty="0">
                <a:latin typeface="Metropolis" panose="00000500000000000000" pitchFamily="2" charset="0"/>
              </a:rPr>
              <a:t>labels.</a:t>
            </a:r>
          </a:p>
          <a:p>
            <a:pPr marL="5504815" marR="5080" indent="-228600">
              <a:lnSpc>
                <a:spcPts val="2380"/>
              </a:lnSpc>
              <a:spcBef>
                <a:spcPts val="1000"/>
              </a:spcBef>
              <a:buFont typeface="Arial MT"/>
              <a:buChar char="•"/>
              <a:tabLst>
                <a:tab pos="5504815" algn="l"/>
                <a:tab pos="5505450" algn="l"/>
              </a:tabLst>
            </a:pPr>
            <a:r>
              <a:rPr lang="en-US" sz="1500" spc="-210" dirty="0">
                <a:latin typeface="Metropolis" panose="00000500000000000000" pitchFamily="2" charset="0"/>
              </a:rPr>
              <a:t>We</a:t>
            </a:r>
            <a:r>
              <a:rPr lang="en-US" sz="1500" spc="-204" dirty="0">
                <a:latin typeface="Metropolis" panose="00000500000000000000" pitchFamily="2" charset="0"/>
              </a:rPr>
              <a:t> </a:t>
            </a:r>
            <a:r>
              <a:rPr lang="en-US" sz="1500" spc="-60" dirty="0">
                <a:latin typeface="Metropolis" panose="00000500000000000000" pitchFamily="2" charset="0"/>
              </a:rPr>
              <a:t>calculated </a:t>
            </a:r>
            <a:r>
              <a:rPr lang="en-US" sz="1500" spc="-35" dirty="0">
                <a:latin typeface="Metropolis" panose="00000500000000000000" pitchFamily="2" charset="0"/>
              </a:rPr>
              <a:t>the </a:t>
            </a:r>
            <a:r>
              <a:rPr lang="en-US" sz="1500" spc="-55" dirty="0">
                <a:latin typeface="Metropolis" panose="00000500000000000000" pitchFamily="2" charset="0"/>
              </a:rPr>
              <a:t>number </a:t>
            </a:r>
            <a:r>
              <a:rPr lang="en-US" sz="1500" spc="-5" dirty="0">
                <a:latin typeface="Metropolis" panose="00000500000000000000" pitchFamily="2" charset="0"/>
              </a:rPr>
              <a:t>of </a:t>
            </a:r>
            <a:r>
              <a:rPr lang="en-US" sz="1500" spc="-90" dirty="0">
                <a:latin typeface="Metropolis" panose="00000500000000000000" pitchFamily="2" charset="0"/>
              </a:rPr>
              <a:t>launches</a:t>
            </a:r>
            <a:r>
              <a:rPr lang="en-US" sz="1500" spc="-85" dirty="0">
                <a:latin typeface="Metropolis" panose="00000500000000000000" pitchFamily="2" charset="0"/>
              </a:rPr>
              <a:t> </a:t>
            </a:r>
            <a:r>
              <a:rPr lang="en-US" sz="1500" spc="-30" dirty="0">
                <a:latin typeface="Metropolis" panose="00000500000000000000" pitchFamily="2" charset="0"/>
              </a:rPr>
              <a:t>at </a:t>
            </a:r>
            <a:r>
              <a:rPr lang="en-US" sz="1500" spc="-25" dirty="0">
                <a:latin typeface="Metropolis" panose="00000500000000000000" pitchFamily="2" charset="0"/>
              </a:rPr>
              <a:t> </a:t>
            </a:r>
            <a:r>
              <a:rPr lang="en-US" sz="1500" spc="-120" dirty="0">
                <a:latin typeface="Metropolis" panose="00000500000000000000" pitchFamily="2" charset="0"/>
              </a:rPr>
              <a:t>each</a:t>
            </a:r>
            <a:r>
              <a:rPr lang="en-US" sz="1500" spc="65" dirty="0">
                <a:latin typeface="Metropolis" panose="00000500000000000000" pitchFamily="2" charset="0"/>
              </a:rPr>
              <a:t> </a:t>
            </a:r>
            <a:r>
              <a:rPr lang="en-US" sz="1500" spc="-50" dirty="0">
                <a:latin typeface="Metropolis" panose="00000500000000000000" pitchFamily="2" charset="0"/>
              </a:rPr>
              <a:t>site,</a:t>
            </a:r>
            <a:r>
              <a:rPr lang="en-US" sz="1500" spc="65" dirty="0">
                <a:latin typeface="Metropolis" panose="00000500000000000000" pitchFamily="2" charset="0"/>
              </a:rPr>
              <a:t> </a:t>
            </a:r>
            <a:r>
              <a:rPr lang="en-US" sz="1500" spc="-70" dirty="0">
                <a:latin typeface="Metropolis" panose="00000500000000000000" pitchFamily="2" charset="0"/>
              </a:rPr>
              <a:t>and</a:t>
            </a:r>
            <a:r>
              <a:rPr lang="en-US" sz="1500" spc="75" dirty="0">
                <a:latin typeface="Metropolis" panose="00000500000000000000" pitchFamily="2" charset="0"/>
              </a:rPr>
              <a:t> </a:t>
            </a:r>
            <a:r>
              <a:rPr lang="en-US" sz="1500" spc="-35" dirty="0">
                <a:latin typeface="Metropolis" panose="00000500000000000000" pitchFamily="2" charset="0"/>
              </a:rPr>
              <a:t>the</a:t>
            </a:r>
            <a:r>
              <a:rPr lang="en-US" sz="1500" spc="75" dirty="0">
                <a:latin typeface="Metropolis" panose="00000500000000000000" pitchFamily="2" charset="0"/>
              </a:rPr>
              <a:t> </a:t>
            </a:r>
            <a:r>
              <a:rPr lang="en-US" sz="1500" spc="-55" dirty="0">
                <a:latin typeface="Metropolis" panose="00000500000000000000" pitchFamily="2" charset="0"/>
              </a:rPr>
              <a:t>number</a:t>
            </a:r>
            <a:r>
              <a:rPr lang="en-US" sz="1500" spc="75" dirty="0">
                <a:latin typeface="Metropolis" panose="00000500000000000000" pitchFamily="2" charset="0"/>
              </a:rPr>
              <a:t> </a:t>
            </a:r>
            <a:r>
              <a:rPr lang="en-US" sz="1500" spc="-70" dirty="0">
                <a:latin typeface="Metropolis" panose="00000500000000000000" pitchFamily="2" charset="0"/>
              </a:rPr>
              <a:t>and</a:t>
            </a:r>
            <a:r>
              <a:rPr lang="en-US" sz="1500" spc="70" dirty="0">
                <a:latin typeface="Metropolis" panose="00000500000000000000" pitchFamily="2" charset="0"/>
              </a:rPr>
              <a:t> </a:t>
            </a:r>
            <a:r>
              <a:rPr lang="en-US" sz="1500" spc="-80" dirty="0">
                <a:latin typeface="Metropolis" panose="00000500000000000000" pitchFamily="2" charset="0"/>
              </a:rPr>
              <a:t>occurrence </a:t>
            </a:r>
            <a:r>
              <a:rPr lang="en-US" sz="1500" spc="-565" dirty="0">
                <a:latin typeface="Metropolis" panose="00000500000000000000" pitchFamily="2" charset="0"/>
              </a:rPr>
              <a:t> </a:t>
            </a:r>
            <a:r>
              <a:rPr lang="en-US" sz="1500" spc="-5" dirty="0">
                <a:latin typeface="Metropolis" panose="00000500000000000000" pitchFamily="2" charset="0"/>
              </a:rPr>
              <a:t>of</a:t>
            </a:r>
            <a:r>
              <a:rPr lang="en-US" sz="1500" spc="65" dirty="0">
                <a:latin typeface="Metropolis" panose="00000500000000000000" pitchFamily="2" charset="0"/>
              </a:rPr>
              <a:t> </a:t>
            </a:r>
            <a:r>
              <a:rPr lang="en-US" sz="1500" spc="-120" dirty="0">
                <a:latin typeface="Metropolis" panose="00000500000000000000" pitchFamily="2" charset="0"/>
              </a:rPr>
              <a:t>each</a:t>
            </a:r>
            <a:r>
              <a:rPr lang="en-US" sz="1500" spc="75" dirty="0">
                <a:latin typeface="Metropolis" panose="00000500000000000000" pitchFamily="2" charset="0"/>
              </a:rPr>
              <a:t> </a:t>
            </a:r>
            <a:r>
              <a:rPr lang="en-US" sz="1500" spc="-5" dirty="0">
                <a:latin typeface="Metropolis" panose="00000500000000000000" pitchFamily="2" charset="0"/>
              </a:rPr>
              <a:t>orbits</a:t>
            </a:r>
          </a:p>
          <a:p>
            <a:pPr marL="5504815" marR="26670" indent="-228600">
              <a:lnSpc>
                <a:spcPts val="2380"/>
              </a:lnSpc>
              <a:spcBef>
                <a:spcPts val="985"/>
              </a:spcBef>
              <a:buFont typeface="Arial MT"/>
              <a:buChar char="•"/>
              <a:tabLst>
                <a:tab pos="5504815" algn="l"/>
                <a:tab pos="5505450" algn="l"/>
              </a:tabLst>
            </a:pPr>
            <a:r>
              <a:rPr lang="en-US" sz="1500" spc="-210" dirty="0">
                <a:latin typeface="Metropolis" panose="00000500000000000000" pitchFamily="2" charset="0"/>
              </a:rPr>
              <a:t>We</a:t>
            </a:r>
            <a:r>
              <a:rPr lang="en-US" sz="1500" spc="85" dirty="0">
                <a:latin typeface="Metropolis" panose="00000500000000000000" pitchFamily="2" charset="0"/>
              </a:rPr>
              <a:t> </a:t>
            </a:r>
            <a:r>
              <a:rPr lang="en-US" sz="1500" spc="-60" dirty="0">
                <a:latin typeface="Metropolis" panose="00000500000000000000" pitchFamily="2" charset="0"/>
              </a:rPr>
              <a:t>created</a:t>
            </a:r>
            <a:r>
              <a:rPr lang="en-US" sz="1500" spc="75" dirty="0">
                <a:latin typeface="Metropolis" panose="00000500000000000000" pitchFamily="2" charset="0"/>
              </a:rPr>
              <a:t> </a:t>
            </a:r>
            <a:r>
              <a:rPr lang="en-US" sz="1500" spc="-35" dirty="0">
                <a:latin typeface="Metropolis" panose="00000500000000000000" pitchFamily="2" charset="0"/>
              </a:rPr>
              <a:t>landing</a:t>
            </a:r>
            <a:r>
              <a:rPr lang="en-US" sz="1500" spc="75" dirty="0">
                <a:latin typeface="Metropolis" panose="00000500000000000000" pitchFamily="2" charset="0"/>
              </a:rPr>
              <a:t> </a:t>
            </a:r>
            <a:r>
              <a:rPr lang="en-US" sz="1500" spc="-60" dirty="0">
                <a:latin typeface="Metropolis" panose="00000500000000000000" pitchFamily="2" charset="0"/>
              </a:rPr>
              <a:t>outcome</a:t>
            </a:r>
            <a:r>
              <a:rPr lang="en-US" sz="1500" spc="75" dirty="0">
                <a:latin typeface="Metropolis" panose="00000500000000000000" pitchFamily="2" charset="0"/>
              </a:rPr>
              <a:t> </a:t>
            </a:r>
            <a:r>
              <a:rPr lang="en-US" sz="1500" spc="-45" dirty="0">
                <a:latin typeface="Metropolis" panose="00000500000000000000" pitchFamily="2" charset="0"/>
              </a:rPr>
              <a:t>label</a:t>
            </a:r>
            <a:r>
              <a:rPr lang="en-US" sz="1500" spc="60" dirty="0">
                <a:latin typeface="Metropolis" panose="00000500000000000000" pitchFamily="2" charset="0"/>
              </a:rPr>
              <a:t> </a:t>
            </a:r>
            <a:r>
              <a:rPr lang="en-US" sz="1500" spc="-30" dirty="0">
                <a:latin typeface="Metropolis" panose="00000500000000000000" pitchFamily="2" charset="0"/>
              </a:rPr>
              <a:t>from </a:t>
            </a:r>
            <a:r>
              <a:rPr lang="en-US" sz="1500" spc="-25" dirty="0">
                <a:latin typeface="Metropolis" panose="00000500000000000000" pitchFamily="2" charset="0"/>
              </a:rPr>
              <a:t> </a:t>
            </a:r>
            <a:r>
              <a:rPr lang="en-US" sz="1500" spc="-55" dirty="0">
                <a:latin typeface="Metropolis" panose="00000500000000000000" pitchFamily="2" charset="0"/>
              </a:rPr>
              <a:t>outcome</a:t>
            </a:r>
            <a:r>
              <a:rPr lang="en-US" sz="1500" spc="65" dirty="0">
                <a:latin typeface="Metropolis" panose="00000500000000000000" pitchFamily="2" charset="0"/>
              </a:rPr>
              <a:t> </a:t>
            </a:r>
            <a:r>
              <a:rPr lang="en-US" sz="1500" spc="-60" dirty="0">
                <a:latin typeface="Metropolis" panose="00000500000000000000" pitchFamily="2" charset="0"/>
              </a:rPr>
              <a:t>column</a:t>
            </a:r>
            <a:r>
              <a:rPr lang="en-US" sz="1500" spc="60" dirty="0">
                <a:latin typeface="Metropolis" panose="00000500000000000000" pitchFamily="2" charset="0"/>
              </a:rPr>
              <a:t> </a:t>
            </a:r>
            <a:r>
              <a:rPr lang="en-US" sz="1500" spc="-70" dirty="0">
                <a:latin typeface="Metropolis" panose="00000500000000000000" pitchFamily="2" charset="0"/>
              </a:rPr>
              <a:t>and</a:t>
            </a:r>
            <a:r>
              <a:rPr lang="en-US" sz="1500" spc="65" dirty="0">
                <a:latin typeface="Metropolis" panose="00000500000000000000" pitchFamily="2" charset="0"/>
              </a:rPr>
              <a:t> </a:t>
            </a:r>
            <a:r>
              <a:rPr lang="en-US" sz="1500" spc="-30" dirty="0">
                <a:latin typeface="Metropolis" panose="00000500000000000000" pitchFamily="2" charset="0"/>
              </a:rPr>
              <a:t>exported</a:t>
            </a:r>
            <a:r>
              <a:rPr lang="en-US" sz="1500" spc="80" dirty="0">
                <a:latin typeface="Metropolis" panose="00000500000000000000" pitchFamily="2" charset="0"/>
              </a:rPr>
              <a:t> </a:t>
            </a:r>
            <a:r>
              <a:rPr lang="en-US" sz="1500" spc="-35" dirty="0">
                <a:latin typeface="Metropolis" panose="00000500000000000000" pitchFamily="2" charset="0"/>
              </a:rPr>
              <a:t>the</a:t>
            </a:r>
            <a:r>
              <a:rPr lang="en-US" sz="1500" spc="65" dirty="0">
                <a:latin typeface="Metropolis" panose="00000500000000000000" pitchFamily="2" charset="0"/>
              </a:rPr>
              <a:t> </a:t>
            </a:r>
            <a:r>
              <a:rPr lang="en-US" sz="1500" spc="-50" dirty="0">
                <a:latin typeface="Metropolis" panose="00000500000000000000" pitchFamily="2" charset="0"/>
              </a:rPr>
              <a:t>results </a:t>
            </a:r>
            <a:r>
              <a:rPr lang="en-US" sz="1500" spc="-570" dirty="0">
                <a:latin typeface="Metropolis" panose="00000500000000000000" pitchFamily="2" charset="0"/>
              </a:rPr>
              <a:t> </a:t>
            </a:r>
            <a:r>
              <a:rPr lang="en-US" sz="1500" spc="40" dirty="0">
                <a:latin typeface="Metropolis" panose="00000500000000000000" pitchFamily="2" charset="0"/>
              </a:rPr>
              <a:t>to</a:t>
            </a:r>
            <a:r>
              <a:rPr lang="en-US" sz="1500" spc="75" dirty="0">
                <a:latin typeface="Metropolis" panose="00000500000000000000" pitchFamily="2" charset="0"/>
              </a:rPr>
              <a:t> </a:t>
            </a:r>
            <a:r>
              <a:rPr lang="en-US" sz="1500" spc="-114" dirty="0">
                <a:latin typeface="Metropolis" panose="00000500000000000000" pitchFamily="2" charset="0"/>
              </a:rPr>
              <a:t>csv.</a:t>
            </a:r>
          </a:p>
          <a:p>
            <a:pPr marL="5504815" marR="80645" indent="-228600">
              <a:lnSpc>
                <a:spcPct val="99900"/>
              </a:lnSpc>
              <a:spcBef>
                <a:spcPts val="1365"/>
              </a:spcBef>
              <a:buFont typeface="Arial MT"/>
              <a:buChar char="•"/>
              <a:tabLst>
                <a:tab pos="5504815" algn="l"/>
                <a:tab pos="5505450" algn="l"/>
              </a:tabLst>
            </a:pPr>
            <a:r>
              <a:rPr lang="en-US" sz="1500" spc="-145" dirty="0">
                <a:latin typeface="Metropolis" panose="00000500000000000000" pitchFamily="2" charset="0"/>
              </a:rPr>
              <a:t>The</a:t>
            </a:r>
            <a:r>
              <a:rPr lang="en-US" sz="1500" spc="65" dirty="0">
                <a:latin typeface="Metropolis" panose="00000500000000000000" pitchFamily="2" charset="0"/>
              </a:rPr>
              <a:t> </a:t>
            </a:r>
            <a:r>
              <a:rPr lang="en-US" sz="1500" spc="-15" dirty="0">
                <a:latin typeface="Metropolis" panose="00000500000000000000" pitchFamily="2" charset="0"/>
              </a:rPr>
              <a:t>link</a:t>
            </a:r>
            <a:r>
              <a:rPr lang="en-US" sz="1500" spc="75" dirty="0">
                <a:latin typeface="Metropolis" panose="00000500000000000000" pitchFamily="2" charset="0"/>
              </a:rPr>
              <a:t> </a:t>
            </a:r>
            <a:r>
              <a:rPr lang="en-US" sz="1500" spc="40" dirty="0">
                <a:latin typeface="Metropolis" panose="00000500000000000000" pitchFamily="2" charset="0"/>
              </a:rPr>
              <a:t>to</a:t>
            </a:r>
            <a:r>
              <a:rPr lang="en-US" sz="1500" spc="70" dirty="0">
                <a:latin typeface="Metropolis" panose="00000500000000000000" pitchFamily="2" charset="0"/>
              </a:rPr>
              <a:t> </a:t>
            </a:r>
            <a:r>
              <a:rPr lang="en-US" sz="1500" spc="-35" dirty="0">
                <a:latin typeface="Metropolis" panose="00000500000000000000" pitchFamily="2" charset="0"/>
              </a:rPr>
              <a:t>the</a:t>
            </a:r>
            <a:r>
              <a:rPr lang="en-US" sz="1500" spc="75" dirty="0">
                <a:latin typeface="Metropolis" panose="00000500000000000000" pitchFamily="2" charset="0"/>
              </a:rPr>
              <a:t> </a:t>
            </a:r>
            <a:r>
              <a:rPr lang="en-US" sz="1500" spc="-20" dirty="0">
                <a:latin typeface="Metropolis" panose="00000500000000000000" pitchFamily="2" charset="0"/>
              </a:rPr>
              <a:t>notebook</a:t>
            </a:r>
            <a:r>
              <a:rPr lang="en-US" sz="1500" spc="70" dirty="0">
                <a:latin typeface="Metropolis" panose="00000500000000000000" pitchFamily="2" charset="0"/>
              </a:rPr>
              <a:t> </a:t>
            </a:r>
            <a:r>
              <a:rPr lang="en-US" sz="1500" spc="-65" dirty="0">
                <a:latin typeface="Metropolis" panose="00000500000000000000" pitchFamily="2" charset="0"/>
              </a:rPr>
              <a:t>is:</a:t>
            </a:r>
          </a:p>
          <a:p>
            <a:pPr marL="5276215" marR="80645" indent="0">
              <a:lnSpc>
                <a:spcPct val="99900"/>
              </a:lnSpc>
              <a:spcBef>
                <a:spcPts val="1365"/>
              </a:spcBef>
              <a:buNone/>
              <a:tabLst>
                <a:tab pos="5504815" algn="l"/>
                <a:tab pos="5505450" algn="l"/>
              </a:tabLst>
            </a:pPr>
            <a:r>
              <a:rPr lang="en-US" sz="1100" dirty="0">
                <a:hlinkClick r:id="rId3"/>
              </a:rPr>
              <a:t>IBM-Data-Science-Capstone-SpaceX/labs-jupyter-spacex-data_wrangling_jupyterlite.jupyterlite.ipynb at main · Milnedmar365/IBM-Data-Science-Capstone-SpaceX (github.com)</a:t>
            </a:r>
            <a:endParaRPr lang="en-US" sz="15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object 4">
            <a:extLst>
              <a:ext uri="{FF2B5EF4-FFF2-40B4-BE49-F238E27FC236}">
                <a16:creationId xmlns:a16="http://schemas.microsoft.com/office/drawing/2014/main" id="{AFB8B996-97F2-9F10-FE72-B316B3BD4206}"/>
              </a:ext>
            </a:extLst>
          </p:cNvPr>
          <p:cNvPicPr/>
          <p:nvPr/>
        </p:nvPicPr>
        <p:blipFill>
          <a:blip r:embed="rId4" cstate="print"/>
          <a:stretch>
            <a:fillRect/>
          </a:stretch>
        </p:blipFill>
        <p:spPr>
          <a:xfrm>
            <a:off x="770011" y="1825625"/>
            <a:ext cx="5017008" cy="3986783"/>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2">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14">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438913" y="859536"/>
            <a:ext cx="4832802" cy="11704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a:solidFill>
                  <a:schemeClr val="tx1"/>
                </a:solidFill>
                <a:latin typeface="+mj-lt"/>
                <a:ea typeface="+mj-ea"/>
                <a:cs typeface="+mj-cs"/>
              </a:rPr>
              <a:t>EDA with Data Visualization</a:t>
            </a:r>
          </a:p>
        </p:txBody>
      </p:sp>
      <p:sp>
        <p:nvSpPr>
          <p:cNvPr id="17" name="Rectangle 16">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38912" y="2512611"/>
            <a:ext cx="4832803" cy="3664351"/>
          </a:xfrm>
          <a:prstGeom prst="rect">
            <a:avLst/>
          </a:prstGeom>
        </p:spPr>
        <p:txBody>
          <a:bodyPr vert="horz" lIns="91440" tIns="45720" rIns="91440" bIns="45720" rtlCol="0">
            <a:normAutofit/>
          </a:bodyPr>
          <a:lstStyle/>
          <a:p>
            <a:r>
              <a:rPr lang="en-US" sz="1800" dirty="0"/>
              <a:t>We explored the data by visualizing  the relationship between flight  number and launch Site, payload and  launch site, success rate of each orbit  type, flight number and orbit type, the  launch success yearly trend.</a:t>
            </a:r>
          </a:p>
          <a:p>
            <a:r>
              <a:rPr lang="en-US" sz="1800" dirty="0"/>
              <a:t>The link to the notebook is:</a:t>
            </a:r>
          </a:p>
          <a:p>
            <a:r>
              <a:rPr lang="en-US" sz="1200" dirty="0">
                <a:hlinkClick r:id="rId2"/>
              </a:rPr>
              <a:t>IBM-Data-Science-Capstone-SpaceX/</a:t>
            </a:r>
            <a:r>
              <a:rPr lang="en-US" sz="1200" dirty="0" err="1">
                <a:hlinkClick r:id="rId2"/>
              </a:rPr>
              <a:t>jupyter</a:t>
            </a:r>
            <a:r>
              <a:rPr lang="en-US" sz="1200" dirty="0">
                <a:hlinkClick r:id="rId2"/>
              </a:rPr>
              <a:t>-labs-</a:t>
            </a:r>
            <a:r>
              <a:rPr lang="en-US" sz="1200" dirty="0" err="1">
                <a:hlinkClick r:id="rId2"/>
              </a:rPr>
              <a:t>eda</a:t>
            </a:r>
            <a:r>
              <a:rPr lang="en-US" sz="1200" dirty="0">
                <a:hlinkClick r:id="rId2"/>
              </a:rPr>
              <a:t>-</a:t>
            </a:r>
            <a:r>
              <a:rPr lang="en-US" sz="1200" dirty="0" err="1">
                <a:hlinkClick r:id="rId2"/>
              </a:rPr>
              <a:t>dataviz.ipynb.jupyterlite.ipynb</a:t>
            </a:r>
            <a:r>
              <a:rPr lang="en-US" sz="1200" dirty="0">
                <a:hlinkClick r:id="rId2"/>
              </a:rPr>
              <a:t> at main · Milnedmar365/IBM-Data-Science-Capstone-SpaceX (github.com)</a:t>
            </a:r>
            <a:endParaRPr lang="en-US" sz="1800" dirty="0"/>
          </a:p>
          <a:p>
            <a:endParaRPr lang="en-US" sz="1800" dirty="0"/>
          </a:p>
        </p:txBody>
      </p:sp>
      <p:pic>
        <p:nvPicPr>
          <p:cNvPr id="6" name="Picture 5">
            <a:extLst>
              <a:ext uri="{FF2B5EF4-FFF2-40B4-BE49-F238E27FC236}">
                <a16:creationId xmlns:a16="http://schemas.microsoft.com/office/drawing/2014/main" id="{98178F4C-400E-F600-8766-090CC0F3B7C9}"/>
              </a:ext>
            </a:extLst>
          </p:cNvPr>
          <p:cNvPicPr>
            <a:picLocks noChangeAspect="1"/>
          </p:cNvPicPr>
          <p:nvPr/>
        </p:nvPicPr>
        <p:blipFill>
          <a:blip r:embed="rId3"/>
          <a:stretch>
            <a:fillRect/>
          </a:stretch>
        </p:blipFill>
        <p:spPr>
          <a:xfrm>
            <a:off x="6684514" y="517600"/>
            <a:ext cx="5010411" cy="2743200"/>
          </a:xfrm>
          <a:prstGeom prst="rect">
            <a:avLst/>
          </a:prstGeom>
        </p:spPr>
      </p:pic>
      <p:pic>
        <p:nvPicPr>
          <p:cNvPr id="2" name="Picture 1">
            <a:extLst>
              <a:ext uri="{FF2B5EF4-FFF2-40B4-BE49-F238E27FC236}">
                <a16:creationId xmlns:a16="http://schemas.microsoft.com/office/drawing/2014/main" id="{AEA37CC3-2447-F14B-57F1-C9811D2E00D5}"/>
              </a:ext>
            </a:extLst>
          </p:cNvPr>
          <p:cNvPicPr>
            <a:picLocks noChangeAspect="1"/>
          </p:cNvPicPr>
          <p:nvPr/>
        </p:nvPicPr>
        <p:blipFill>
          <a:blip r:embed="rId4"/>
          <a:stretch>
            <a:fillRect/>
          </a:stretch>
        </p:blipFill>
        <p:spPr>
          <a:xfrm>
            <a:off x="6620256" y="3432360"/>
            <a:ext cx="5138928" cy="2736480"/>
          </a:xfrm>
          <a:prstGeom prst="rect">
            <a:avLst/>
          </a:prstGeom>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0329529" y="6356350"/>
            <a:ext cx="1423557"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3421"/>
            <a:ext cx="9745589" cy="4351338"/>
          </a:xfrm>
          <a:prstGeom prst="rect">
            <a:avLst/>
          </a:prstGeom>
        </p:spPr>
        <p:txBody>
          <a:bodyPr lIns="91440" tIns="45720" rIns="91440" bIns="45720" anchor="t"/>
          <a:lstStyle/>
          <a:p>
            <a:pPr marL="241300" marR="76200" lvl="0" indent="-228600" algn="l" defTabSz="914400" rtl="0" eaLnBrk="1" fontAlgn="auto" latinLnBrk="0" hangingPunct="1">
              <a:lnSpc>
                <a:spcPct val="100000"/>
              </a:lnSpc>
              <a:spcBef>
                <a:spcPts val="95"/>
              </a:spcBef>
              <a:spcAft>
                <a:spcPts val="0"/>
              </a:spcAft>
              <a:buClrTx/>
              <a:buSzTx/>
              <a:buFont typeface="Arial MT"/>
              <a:buChar char="•"/>
              <a:tabLst>
                <a:tab pos="240665" algn="l"/>
                <a:tab pos="241300" algn="l"/>
              </a:tabLst>
              <a:defRPr/>
            </a:pPr>
            <a:r>
              <a:rPr kumimoji="0" lang="en-US" sz="1800" b="0" i="0" u="none" strike="noStrike" kern="1200" cap="none" spc="-210" normalizeH="0" baseline="0" noProof="0" dirty="0">
                <a:ln>
                  <a:noFill/>
                </a:ln>
                <a:solidFill>
                  <a:srgbClr val="292929"/>
                </a:solidFill>
                <a:effectLst/>
                <a:uLnTx/>
                <a:uFillTx/>
                <a:latin typeface="Metropolis" panose="00000500000000000000" pitchFamily="2" charset="0"/>
                <a:cs typeface="Microsoft Sans Serif"/>
              </a:rPr>
              <a:t>We</a:t>
            </a:r>
            <a:r>
              <a:rPr kumimoji="0" lang="en-US" sz="1800" b="0" i="0" u="none" strike="noStrike" kern="1200" cap="none" spc="-204"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45" normalizeH="0" baseline="0" noProof="0" dirty="0">
                <a:ln>
                  <a:noFill/>
                </a:ln>
                <a:solidFill>
                  <a:srgbClr val="292929"/>
                </a:solidFill>
                <a:effectLst/>
                <a:uLnTx/>
                <a:uFillTx/>
                <a:latin typeface="Metropolis" panose="00000500000000000000" pitchFamily="2" charset="0"/>
                <a:cs typeface="Microsoft Sans Serif"/>
              </a:rPr>
              <a:t>loaded </a:t>
            </a:r>
            <a:r>
              <a:rPr kumimoji="0" lang="en-US" sz="1800" b="0" i="0" u="none" strike="noStrike" kern="1200" cap="none" spc="-35" normalizeH="0" baseline="0" noProof="0" dirty="0">
                <a:ln>
                  <a:noFill/>
                </a:ln>
                <a:solidFill>
                  <a:srgbClr val="292929"/>
                </a:solidFill>
                <a:effectLst/>
                <a:uLnTx/>
                <a:uFillTx/>
                <a:latin typeface="Metropolis" panose="00000500000000000000" pitchFamily="2" charset="0"/>
                <a:cs typeface="Microsoft Sans Serif"/>
              </a:rPr>
              <a:t>the </a:t>
            </a:r>
            <a:r>
              <a:rPr kumimoji="0" lang="en-US" sz="1800" b="0" i="0" u="none" strike="noStrike" kern="1200" cap="none" spc="-155" normalizeH="0" baseline="0" noProof="0" dirty="0">
                <a:ln>
                  <a:noFill/>
                </a:ln>
                <a:solidFill>
                  <a:srgbClr val="292929"/>
                </a:solidFill>
                <a:effectLst/>
                <a:uLnTx/>
                <a:uFillTx/>
                <a:latin typeface="Metropolis" panose="00000500000000000000" pitchFamily="2" charset="0"/>
                <a:cs typeface="Microsoft Sans Serif"/>
              </a:rPr>
              <a:t>SpaceX</a:t>
            </a:r>
            <a:r>
              <a:rPr kumimoji="0" lang="en-US" sz="1800" b="0" i="0" u="none" strike="noStrike" kern="1200" cap="none" spc="-15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50" normalizeH="0" baseline="0" noProof="0" dirty="0">
                <a:ln>
                  <a:noFill/>
                </a:ln>
                <a:solidFill>
                  <a:srgbClr val="292929"/>
                </a:solidFill>
                <a:effectLst/>
                <a:uLnTx/>
                <a:uFillTx/>
                <a:latin typeface="Metropolis" panose="00000500000000000000" pitchFamily="2" charset="0"/>
                <a:cs typeface="Microsoft Sans Serif"/>
              </a:rPr>
              <a:t>dataset </a:t>
            </a:r>
            <a:r>
              <a:rPr kumimoji="0" lang="en-US" sz="1800" b="0" i="0" u="none" strike="noStrike" kern="1200" cap="none" spc="5" normalizeH="0" baseline="0" noProof="0" dirty="0">
                <a:ln>
                  <a:noFill/>
                </a:ln>
                <a:solidFill>
                  <a:srgbClr val="292929"/>
                </a:solidFill>
                <a:effectLst/>
                <a:uLnTx/>
                <a:uFillTx/>
                <a:latin typeface="Metropolis" panose="00000500000000000000" pitchFamily="2" charset="0"/>
                <a:cs typeface="Microsoft Sans Serif"/>
              </a:rPr>
              <a:t>into </a:t>
            </a:r>
            <a:r>
              <a:rPr kumimoji="0" lang="en-US" sz="1800" b="0" i="0" u="none" strike="noStrike" kern="1200" cap="none" spc="-150" normalizeH="0" baseline="0" noProof="0" dirty="0">
                <a:ln>
                  <a:noFill/>
                </a:ln>
                <a:solidFill>
                  <a:srgbClr val="292929"/>
                </a:solidFill>
                <a:effectLst/>
                <a:uLnTx/>
                <a:uFillTx/>
                <a:latin typeface="Metropolis" panose="00000500000000000000" pitchFamily="2" charset="0"/>
                <a:cs typeface="Microsoft Sans Serif"/>
              </a:rPr>
              <a:t>a</a:t>
            </a:r>
            <a:r>
              <a:rPr kumimoji="0" lang="en-US" sz="1800" b="0" i="0" u="none" strike="noStrike" kern="1200" cap="none" spc="-14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100" normalizeH="0" baseline="0" noProof="0" dirty="0">
                <a:ln>
                  <a:noFill/>
                </a:ln>
                <a:solidFill>
                  <a:srgbClr val="292929"/>
                </a:solidFill>
                <a:effectLst/>
                <a:uLnTx/>
                <a:uFillTx/>
                <a:latin typeface="Metropolis" panose="00000500000000000000" pitchFamily="2" charset="0"/>
                <a:cs typeface="Microsoft Sans Serif"/>
              </a:rPr>
              <a:t>PostgreSQL</a:t>
            </a:r>
            <a:r>
              <a:rPr kumimoji="0" lang="en-US" sz="1800" b="0" i="0" u="none" strike="noStrike" kern="1200" cap="none" spc="-9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database </a:t>
            </a:r>
            <a:r>
              <a:rPr kumimoji="0" lang="en-US" sz="1800" b="0" i="0" u="none" strike="noStrike" kern="1200" cap="none" spc="0" normalizeH="0" baseline="0" noProof="0" dirty="0">
                <a:ln>
                  <a:noFill/>
                </a:ln>
                <a:solidFill>
                  <a:srgbClr val="292929"/>
                </a:solidFill>
                <a:effectLst/>
                <a:uLnTx/>
                <a:uFillTx/>
                <a:latin typeface="Metropolis" panose="00000500000000000000" pitchFamily="2" charset="0"/>
                <a:cs typeface="Microsoft Sans Serif"/>
              </a:rPr>
              <a:t>without </a:t>
            </a:r>
            <a:r>
              <a:rPr kumimoji="0" lang="en-US" sz="1800" b="0" i="0" u="none" strike="noStrike" kern="1200" cap="none" spc="-55" normalizeH="0" baseline="0" noProof="0" dirty="0">
                <a:ln>
                  <a:noFill/>
                </a:ln>
                <a:solidFill>
                  <a:srgbClr val="292929"/>
                </a:solidFill>
                <a:effectLst/>
                <a:uLnTx/>
                <a:uFillTx/>
                <a:latin typeface="Metropolis" panose="00000500000000000000" pitchFamily="2" charset="0"/>
                <a:cs typeface="Microsoft Sans Serif"/>
              </a:rPr>
              <a:t>leaving </a:t>
            </a:r>
            <a:r>
              <a:rPr kumimoji="0" lang="en-US" sz="1800" b="0" i="0" u="none" strike="noStrike" kern="1200" cap="none" spc="-57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35" normalizeH="0" baseline="0" noProof="0" dirty="0">
                <a:ln>
                  <a:noFill/>
                </a:ln>
                <a:solidFill>
                  <a:srgbClr val="292929"/>
                </a:solidFill>
                <a:effectLst/>
                <a:uLnTx/>
                <a:uFillTx/>
                <a:latin typeface="Metropolis" panose="00000500000000000000" pitchFamily="2" charset="0"/>
                <a:cs typeface="Microsoft Sans Serif"/>
              </a:rPr>
              <a:t>the</a:t>
            </a:r>
            <a:r>
              <a:rPr kumimoji="0" lang="en-US" sz="1800" b="0"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25" normalizeH="0" baseline="0" noProof="0" dirty="0" err="1">
                <a:ln>
                  <a:noFill/>
                </a:ln>
                <a:solidFill>
                  <a:srgbClr val="292929"/>
                </a:solidFill>
                <a:effectLst/>
                <a:uLnTx/>
                <a:uFillTx/>
                <a:latin typeface="Metropolis" panose="00000500000000000000" pitchFamily="2" charset="0"/>
                <a:cs typeface="Microsoft Sans Serif"/>
              </a:rPr>
              <a:t>jupyter</a:t>
            </a:r>
            <a:r>
              <a:rPr kumimoji="0" lang="en-US" sz="1800" b="0" i="0" u="none" strike="noStrike" kern="1200" cap="none" spc="9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30" normalizeH="0" baseline="0" noProof="0" dirty="0">
                <a:ln>
                  <a:noFill/>
                </a:ln>
                <a:solidFill>
                  <a:srgbClr val="292929"/>
                </a:solidFill>
                <a:effectLst/>
                <a:uLnTx/>
                <a:uFillTx/>
                <a:latin typeface="Metropolis" panose="00000500000000000000" pitchFamily="2" charset="0"/>
                <a:cs typeface="Microsoft Sans Serif"/>
              </a:rPr>
              <a:t>notebook.</a:t>
            </a:r>
            <a:endParaRPr kumimoji="0" lang="en-US" sz="1800" b="0" i="0" u="none" strike="noStrike" kern="1200" cap="none" spc="0" normalizeH="0" baseline="0" noProof="0" dirty="0">
              <a:ln>
                <a:noFill/>
              </a:ln>
              <a:solidFill>
                <a:prstClr val="black"/>
              </a:solidFill>
              <a:effectLst/>
              <a:uLnTx/>
              <a:uFillTx/>
              <a:latin typeface="Metropolis" panose="00000500000000000000" pitchFamily="2" charset="0"/>
              <a:cs typeface="Microsoft Sans Serif"/>
            </a:endParaRPr>
          </a:p>
          <a:p>
            <a:pPr marL="241300" marR="5080" lvl="0" indent="-228600" algn="l" defTabSz="914400" rtl="0" eaLnBrk="1" fontAlgn="auto" latinLnBrk="0" hangingPunct="1">
              <a:lnSpc>
                <a:spcPct val="100000"/>
              </a:lnSpc>
              <a:spcBef>
                <a:spcPts val="1405"/>
              </a:spcBef>
              <a:spcAft>
                <a:spcPts val="0"/>
              </a:spcAft>
              <a:buClrTx/>
              <a:buSzTx/>
              <a:buFont typeface="Arial MT"/>
              <a:buChar char="•"/>
              <a:tabLst>
                <a:tab pos="240665" algn="l"/>
                <a:tab pos="241300" algn="l"/>
              </a:tabLst>
              <a:defRPr/>
            </a:pPr>
            <a:r>
              <a:rPr kumimoji="0" lang="en-US" sz="1800" b="0" i="0" u="none" strike="noStrike" kern="1200" cap="none" spc="-210" normalizeH="0" baseline="0" noProof="0" dirty="0">
                <a:ln>
                  <a:noFill/>
                </a:ln>
                <a:solidFill>
                  <a:srgbClr val="292929"/>
                </a:solidFill>
                <a:effectLst/>
                <a:uLnTx/>
                <a:uFillTx/>
                <a:latin typeface="Metropolis" panose="00000500000000000000" pitchFamily="2" charset="0"/>
                <a:cs typeface="Microsoft Sans Serif"/>
              </a:rPr>
              <a:t>We</a:t>
            </a:r>
            <a:r>
              <a:rPr kumimoji="0" lang="en-US" sz="1800" b="0"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30" normalizeH="0" baseline="0" noProof="0" dirty="0">
                <a:ln>
                  <a:noFill/>
                </a:ln>
                <a:solidFill>
                  <a:srgbClr val="292929"/>
                </a:solidFill>
                <a:effectLst/>
                <a:uLnTx/>
                <a:uFillTx/>
                <a:latin typeface="Metropolis" panose="00000500000000000000" pitchFamily="2" charset="0"/>
                <a:cs typeface="Microsoft Sans Serif"/>
              </a:rPr>
              <a:t>applied</a:t>
            </a:r>
            <a:r>
              <a:rPr kumimoji="0" lang="en-US" sz="1800" b="0" i="0" u="none" strike="noStrike" kern="1200" cap="none" spc="6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160" normalizeH="0" baseline="0" noProof="0" dirty="0">
                <a:ln>
                  <a:noFill/>
                </a:ln>
                <a:solidFill>
                  <a:srgbClr val="292929"/>
                </a:solidFill>
                <a:effectLst/>
                <a:uLnTx/>
                <a:uFillTx/>
                <a:latin typeface="Metropolis" panose="00000500000000000000" pitchFamily="2" charset="0"/>
                <a:cs typeface="Microsoft Sans Serif"/>
              </a:rPr>
              <a:t>EDA</a:t>
            </a:r>
            <a:r>
              <a:rPr kumimoji="0" lang="en-US" sz="1800" b="0"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0" normalizeH="0" baseline="0" noProof="0" dirty="0">
                <a:ln>
                  <a:noFill/>
                </a:ln>
                <a:solidFill>
                  <a:srgbClr val="292929"/>
                </a:solidFill>
                <a:effectLst/>
                <a:uLnTx/>
                <a:uFillTx/>
                <a:latin typeface="Metropolis" panose="00000500000000000000" pitchFamily="2" charset="0"/>
                <a:cs typeface="Microsoft Sans Serif"/>
              </a:rPr>
              <a:t>with</a:t>
            </a:r>
            <a:r>
              <a:rPr kumimoji="0" lang="en-US" sz="1800" b="0"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200" normalizeH="0" baseline="0" noProof="0" dirty="0">
                <a:ln>
                  <a:noFill/>
                </a:ln>
                <a:solidFill>
                  <a:srgbClr val="292929"/>
                </a:solidFill>
                <a:effectLst/>
                <a:uLnTx/>
                <a:uFillTx/>
                <a:latin typeface="Metropolis" panose="00000500000000000000" pitchFamily="2" charset="0"/>
                <a:cs typeface="Microsoft Sans Serif"/>
              </a:rPr>
              <a:t>SQL</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40" normalizeH="0" baseline="0" noProof="0" dirty="0">
                <a:ln>
                  <a:noFill/>
                </a:ln>
                <a:solidFill>
                  <a:srgbClr val="292929"/>
                </a:solidFill>
                <a:effectLst/>
                <a:uLnTx/>
                <a:uFillTx/>
                <a:latin typeface="Metropolis" panose="00000500000000000000" pitchFamily="2" charset="0"/>
                <a:cs typeface="Microsoft Sans Serif"/>
              </a:rPr>
              <a:t>to</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5" normalizeH="0" baseline="0" noProof="0" dirty="0">
                <a:ln>
                  <a:noFill/>
                </a:ln>
                <a:solidFill>
                  <a:srgbClr val="292929"/>
                </a:solidFill>
                <a:effectLst/>
                <a:uLnTx/>
                <a:uFillTx/>
                <a:latin typeface="Metropolis" panose="00000500000000000000" pitchFamily="2" charset="0"/>
                <a:cs typeface="Microsoft Sans Serif"/>
              </a:rPr>
              <a:t>get</a:t>
            </a:r>
            <a:r>
              <a:rPr kumimoji="0" lang="en-US" sz="1800" b="0"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20" normalizeH="0" baseline="0" noProof="0" dirty="0">
                <a:ln>
                  <a:noFill/>
                </a:ln>
                <a:solidFill>
                  <a:srgbClr val="292929"/>
                </a:solidFill>
                <a:effectLst/>
                <a:uLnTx/>
                <a:uFillTx/>
                <a:latin typeface="Metropolis" panose="00000500000000000000" pitchFamily="2" charset="0"/>
                <a:cs typeface="Microsoft Sans Serif"/>
              </a:rPr>
              <a:t>insight</a:t>
            </a:r>
            <a:r>
              <a:rPr kumimoji="0" lang="en-US" sz="1800" b="0" i="0" u="none" strike="noStrike" kern="1200" cap="none" spc="6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30" normalizeH="0" baseline="0" noProof="0" dirty="0">
                <a:ln>
                  <a:noFill/>
                </a:ln>
                <a:solidFill>
                  <a:srgbClr val="292929"/>
                </a:solidFill>
                <a:effectLst/>
                <a:uLnTx/>
                <a:uFillTx/>
                <a:latin typeface="Metropolis" panose="00000500000000000000" pitchFamily="2" charset="0"/>
                <a:cs typeface="Microsoft Sans Serif"/>
              </a:rPr>
              <a:t>from</a:t>
            </a:r>
            <a:r>
              <a:rPr kumimoji="0" lang="en-US" sz="1800" b="0"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35" normalizeH="0" baseline="0" noProof="0" dirty="0">
                <a:ln>
                  <a:noFill/>
                </a:ln>
                <a:solidFill>
                  <a:srgbClr val="292929"/>
                </a:solidFill>
                <a:effectLst/>
                <a:uLnTx/>
                <a:uFillTx/>
                <a:latin typeface="Metropolis" panose="00000500000000000000" pitchFamily="2" charset="0"/>
                <a:cs typeface="Microsoft Sans Serif"/>
              </a:rPr>
              <a:t>the</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60" normalizeH="0" baseline="0" noProof="0" dirty="0">
                <a:ln>
                  <a:noFill/>
                </a:ln>
                <a:solidFill>
                  <a:srgbClr val="292929"/>
                </a:solidFill>
                <a:effectLst/>
                <a:uLnTx/>
                <a:uFillTx/>
                <a:latin typeface="Metropolis" panose="00000500000000000000" pitchFamily="2" charset="0"/>
                <a:cs typeface="Microsoft Sans Serif"/>
              </a:rPr>
              <a:t>data.</a:t>
            </a:r>
            <a:r>
              <a:rPr kumimoji="0" lang="en-US" sz="1800" b="0"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210" normalizeH="0" baseline="0" noProof="0" dirty="0">
                <a:ln>
                  <a:noFill/>
                </a:ln>
                <a:solidFill>
                  <a:srgbClr val="292929"/>
                </a:solidFill>
                <a:effectLst/>
                <a:uLnTx/>
                <a:uFillTx/>
                <a:latin typeface="Metropolis" panose="00000500000000000000" pitchFamily="2" charset="0"/>
                <a:cs typeface="Microsoft Sans Serif"/>
              </a:rPr>
              <a:t>We</a:t>
            </a:r>
            <a:r>
              <a:rPr kumimoji="0" lang="en-US" sz="1800" b="0" i="0" u="none" strike="noStrike" kern="1200" cap="none" spc="7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20" normalizeH="0" baseline="0" noProof="0" dirty="0">
                <a:ln>
                  <a:noFill/>
                </a:ln>
                <a:solidFill>
                  <a:srgbClr val="292929"/>
                </a:solidFill>
                <a:effectLst/>
                <a:uLnTx/>
                <a:uFillTx/>
                <a:latin typeface="Metropolis" panose="00000500000000000000" pitchFamily="2" charset="0"/>
                <a:cs typeface="Microsoft Sans Serif"/>
              </a:rPr>
              <a:t>wrote</a:t>
            </a:r>
            <a:r>
              <a:rPr kumimoji="0" lang="en-US" sz="1800" b="0" i="0" u="none" strike="noStrike" kern="1200" cap="none" spc="9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55" normalizeH="0" baseline="0" noProof="0" dirty="0">
                <a:ln>
                  <a:noFill/>
                </a:ln>
                <a:solidFill>
                  <a:srgbClr val="292929"/>
                </a:solidFill>
                <a:effectLst/>
                <a:uLnTx/>
                <a:uFillTx/>
                <a:latin typeface="Metropolis" panose="00000500000000000000" pitchFamily="2" charset="0"/>
                <a:cs typeface="Microsoft Sans Serif"/>
              </a:rPr>
              <a:t>queries</a:t>
            </a:r>
            <a:r>
              <a:rPr kumimoji="0" lang="en-US" sz="1800" b="0"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35" normalizeH="0" baseline="0" noProof="0" dirty="0">
                <a:ln>
                  <a:noFill/>
                </a:ln>
                <a:solidFill>
                  <a:srgbClr val="292929"/>
                </a:solidFill>
                <a:effectLst/>
                <a:uLnTx/>
                <a:uFillTx/>
                <a:latin typeface="Metropolis" panose="00000500000000000000" pitchFamily="2" charset="0"/>
                <a:cs typeface="Microsoft Sans Serif"/>
              </a:rPr>
              <a:t>to </a:t>
            </a:r>
            <a:r>
              <a:rPr kumimoji="0" lang="en-US" sz="1800" b="0" i="0" u="none" strike="noStrike" kern="1200" cap="none" spc="-57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5" normalizeH="0" baseline="0" noProof="0" dirty="0">
                <a:ln>
                  <a:noFill/>
                </a:ln>
                <a:solidFill>
                  <a:srgbClr val="292929"/>
                </a:solidFill>
                <a:effectLst/>
                <a:uLnTx/>
                <a:uFillTx/>
                <a:latin typeface="Metropolis" panose="00000500000000000000" pitchFamily="2" charset="0"/>
                <a:cs typeface="Microsoft Sans Serif"/>
              </a:rPr>
              <a:t>find</a:t>
            </a:r>
            <a:r>
              <a:rPr kumimoji="0" lang="en-US" sz="1800" b="0" i="0" u="none" strike="noStrike" kern="1200" cap="none" spc="6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5" normalizeH="0" baseline="0" noProof="0" dirty="0">
                <a:ln>
                  <a:noFill/>
                </a:ln>
                <a:solidFill>
                  <a:srgbClr val="292929"/>
                </a:solidFill>
                <a:effectLst/>
                <a:uLnTx/>
                <a:uFillTx/>
                <a:latin typeface="Metropolis" panose="00000500000000000000" pitchFamily="2" charset="0"/>
                <a:cs typeface="Microsoft Sans Serif"/>
              </a:rPr>
              <a:t>out</a:t>
            </a:r>
            <a:r>
              <a:rPr kumimoji="0" lang="en-US" sz="1800" b="0" i="0" u="none" strike="noStrike" kern="1200" cap="none" spc="7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5" normalizeH="0" baseline="0" noProof="0" dirty="0">
                <a:ln>
                  <a:noFill/>
                </a:ln>
                <a:solidFill>
                  <a:srgbClr val="292929"/>
                </a:solidFill>
                <a:effectLst/>
                <a:uLnTx/>
                <a:uFillTx/>
                <a:latin typeface="Metropolis" panose="00000500000000000000" pitchFamily="2" charset="0"/>
                <a:cs typeface="Microsoft Sans Serif"/>
              </a:rPr>
              <a:t>for</a:t>
            </a:r>
            <a:r>
              <a:rPr kumimoji="0" lang="en-US" sz="1800" b="0"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instance:</a:t>
            </a:r>
            <a:endParaRPr kumimoji="0" lang="en-US" sz="1800" b="0" i="0" u="none" strike="noStrike" kern="1200" cap="none" spc="0" normalizeH="0" baseline="0" noProof="0" dirty="0">
              <a:ln>
                <a:noFill/>
              </a:ln>
              <a:solidFill>
                <a:prstClr val="black"/>
              </a:solidFill>
              <a:effectLst/>
              <a:uLnTx/>
              <a:uFillTx/>
              <a:latin typeface="Metropolis" panose="00000500000000000000" pitchFamily="2" charset="0"/>
              <a:cs typeface="Microsoft Sans Serif"/>
            </a:endParaRPr>
          </a:p>
          <a:p>
            <a:pPr marL="698500" marR="0" lvl="1" indent="-229235" algn="l" defTabSz="914400" rtl="0" eaLnBrk="1" fontAlgn="auto" latinLnBrk="0" hangingPunct="1">
              <a:lnSpc>
                <a:spcPct val="100000"/>
              </a:lnSpc>
              <a:spcBef>
                <a:spcPts val="1425"/>
              </a:spcBef>
              <a:spcAft>
                <a:spcPts val="0"/>
              </a:spcAft>
              <a:buClrTx/>
              <a:buSzTx/>
              <a:buFontTx/>
              <a:buChar char="-"/>
              <a:tabLst>
                <a:tab pos="697865" algn="l"/>
                <a:tab pos="699135" algn="l"/>
              </a:tabLst>
              <a:defRPr/>
            </a:pPr>
            <a:r>
              <a:rPr kumimoji="0" lang="en-US" sz="1500" b="0" i="0" u="none" strike="noStrike" kern="1200" cap="none" spc="-110" normalizeH="0" baseline="0" noProof="0" dirty="0">
                <a:ln>
                  <a:noFill/>
                </a:ln>
                <a:solidFill>
                  <a:srgbClr val="767070"/>
                </a:solidFill>
                <a:effectLst/>
                <a:uLnTx/>
                <a:uFillTx/>
                <a:latin typeface="Metropolis" panose="00000500000000000000" pitchFamily="2" charset="0"/>
                <a:cs typeface="Microsoft Sans Serif"/>
              </a:rPr>
              <a:t>The</a:t>
            </a:r>
            <a:r>
              <a:rPr kumimoji="0" lang="en-US" sz="1500" b="0" i="0" u="none" strike="noStrike" kern="1200" cap="none" spc="45"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90" normalizeH="0" baseline="0" noProof="0" dirty="0">
                <a:ln>
                  <a:noFill/>
                </a:ln>
                <a:solidFill>
                  <a:srgbClr val="767070"/>
                </a:solidFill>
                <a:effectLst/>
                <a:uLnTx/>
                <a:uFillTx/>
                <a:latin typeface="Metropolis" panose="00000500000000000000" pitchFamily="2" charset="0"/>
                <a:cs typeface="Microsoft Sans Serif"/>
              </a:rPr>
              <a:t>names</a:t>
            </a:r>
            <a:r>
              <a:rPr kumimoji="0" lang="en-US" sz="1500" b="0" i="0" u="none" strike="noStrike" kern="1200" cap="none" spc="60"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0" normalizeH="0" baseline="0" noProof="0" dirty="0">
                <a:ln>
                  <a:noFill/>
                </a:ln>
                <a:solidFill>
                  <a:srgbClr val="767070"/>
                </a:solidFill>
                <a:effectLst/>
                <a:uLnTx/>
                <a:uFillTx/>
                <a:latin typeface="Metropolis" panose="00000500000000000000" pitchFamily="2" charset="0"/>
                <a:cs typeface="Microsoft Sans Serif"/>
              </a:rPr>
              <a:t>of</a:t>
            </a:r>
            <a:r>
              <a:rPr kumimoji="0" lang="en-US" sz="1500" b="0" i="0" u="none" strike="noStrike" kern="1200" cap="none" spc="50"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40" normalizeH="0" baseline="0" noProof="0" dirty="0">
                <a:ln>
                  <a:noFill/>
                </a:ln>
                <a:solidFill>
                  <a:srgbClr val="767070"/>
                </a:solidFill>
                <a:effectLst/>
                <a:uLnTx/>
                <a:uFillTx/>
                <a:latin typeface="Metropolis" panose="00000500000000000000" pitchFamily="2" charset="0"/>
                <a:cs typeface="Microsoft Sans Serif"/>
              </a:rPr>
              <a:t>unique</a:t>
            </a:r>
            <a:r>
              <a:rPr kumimoji="0" lang="en-US" sz="1500" b="0" i="0" u="none" strike="noStrike" kern="1200" cap="none" spc="60"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55" normalizeH="0" baseline="0" noProof="0" dirty="0">
                <a:ln>
                  <a:noFill/>
                </a:ln>
                <a:solidFill>
                  <a:srgbClr val="767070"/>
                </a:solidFill>
                <a:effectLst/>
                <a:uLnTx/>
                <a:uFillTx/>
                <a:latin typeface="Metropolis" panose="00000500000000000000" pitchFamily="2" charset="0"/>
                <a:cs typeface="Microsoft Sans Serif"/>
              </a:rPr>
              <a:t>launch</a:t>
            </a:r>
            <a:r>
              <a:rPr kumimoji="0" lang="en-US" sz="1500" b="0" i="0" u="none" strike="noStrike" kern="1200" cap="none" spc="65"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45" normalizeH="0" baseline="0" noProof="0" dirty="0">
                <a:ln>
                  <a:noFill/>
                </a:ln>
                <a:solidFill>
                  <a:srgbClr val="767070"/>
                </a:solidFill>
                <a:effectLst/>
                <a:uLnTx/>
                <a:uFillTx/>
                <a:latin typeface="Metropolis" panose="00000500000000000000" pitchFamily="2" charset="0"/>
                <a:cs typeface="Microsoft Sans Serif"/>
              </a:rPr>
              <a:t>sites</a:t>
            </a:r>
            <a:r>
              <a:rPr kumimoji="0" lang="en-US" sz="1500" b="0" i="0" u="none" strike="noStrike" kern="1200" cap="none" spc="65"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15" normalizeH="0" baseline="0" noProof="0" dirty="0">
                <a:ln>
                  <a:noFill/>
                </a:ln>
                <a:solidFill>
                  <a:srgbClr val="767070"/>
                </a:solidFill>
                <a:effectLst/>
                <a:uLnTx/>
                <a:uFillTx/>
                <a:latin typeface="Metropolis" panose="00000500000000000000" pitchFamily="2" charset="0"/>
                <a:cs typeface="Microsoft Sans Serif"/>
              </a:rPr>
              <a:t>in</a:t>
            </a:r>
            <a:r>
              <a:rPr kumimoji="0" lang="en-US" sz="1500" b="0" i="0" u="none" strike="noStrike" kern="1200" cap="none" spc="50"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25" normalizeH="0" baseline="0" noProof="0" dirty="0">
                <a:ln>
                  <a:noFill/>
                </a:ln>
                <a:solidFill>
                  <a:srgbClr val="767070"/>
                </a:solidFill>
                <a:effectLst/>
                <a:uLnTx/>
                <a:uFillTx/>
                <a:latin typeface="Metropolis" panose="00000500000000000000" pitchFamily="2" charset="0"/>
                <a:cs typeface="Microsoft Sans Serif"/>
              </a:rPr>
              <a:t>the</a:t>
            </a:r>
            <a:r>
              <a:rPr kumimoji="0" lang="en-US" sz="1500" b="0" i="0" u="none" strike="noStrike" kern="1200" cap="none" spc="60"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80" normalizeH="0" baseline="0" noProof="0" dirty="0">
                <a:ln>
                  <a:noFill/>
                </a:ln>
                <a:solidFill>
                  <a:srgbClr val="767070"/>
                </a:solidFill>
                <a:effectLst/>
                <a:uLnTx/>
                <a:uFillTx/>
                <a:latin typeface="Metropolis" panose="00000500000000000000" pitchFamily="2" charset="0"/>
                <a:cs typeface="Microsoft Sans Serif"/>
              </a:rPr>
              <a:t>space</a:t>
            </a:r>
            <a:r>
              <a:rPr kumimoji="0" lang="en-US" sz="1500" b="0" i="0" u="none" strike="noStrike" kern="1200" cap="none" spc="60"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50" normalizeH="0" baseline="0" noProof="0" dirty="0">
                <a:ln>
                  <a:noFill/>
                </a:ln>
                <a:solidFill>
                  <a:srgbClr val="767070"/>
                </a:solidFill>
                <a:effectLst/>
                <a:uLnTx/>
                <a:uFillTx/>
                <a:latin typeface="Metropolis" panose="00000500000000000000" pitchFamily="2" charset="0"/>
                <a:cs typeface="Microsoft Sans Serif"/>
              </a:rPr>
              <a:t>mission.</a:t>
            </a:r>
            <a:endParaRPr kumimoji="0" lang="en-US" sz="1500" b="0" i="0" u="none" strike="noStrike" kern="1200" cap="none" spc="0" normalizeH="0" baseline="0" noProof="0" dirty="0">
              <a:ln>
                <a:noFill/>
              </a:ln>
              <a:solidFill>
                <a:prstClr val="black"/>
              </a:solidFill>
              <a:effectLst/>
              <a:uLnTx/>
              <a:uFillTx/>
              <a:latin typeface="Metropolis" panose="00000500000000000000" pitchFamily="2" charset="0"/>
              <a:cs typeface="Microsoft Sans Serif"/>
            </a:endParaRPr>
          </a:p>
          <a:p>
            <a:pPr marL="698500" marR="0" lvl="1" indent="-229235" algn="l" defTabSz="914400" rtl="0" eaLnBrk="1" fontAlgn="auto" latinLnBrk="0" hangingPunct="1">
              <a:lnSpc>
                <a:spcPct val="100000"/>
              </a:lnSpc>
              <a:spcBef>
                <a:spcPts val="1405"/>
              </a:spcBef>
              <a:spcAft>
                <a:spcPts val="0"/>
              </a:spcAft>
              <a:buClrTx/>
              <a:buSzTx/>
              <a:buFontTx/>
              <a:buChar char="-"/>
              <a:tabLst>
                <a:tab pos="697865" algn="l"/>
                <a:tab pos="699135" algn="l"/>
              </a:tabLst>
              <a:defRPr/>
            </a:pPr>
            <a:r>
              <a:rPr kumimoji="0" lang="en-US" sz="1500" b="0" i="0" u="none" strike="noStrike" kern="1200" cap="none" spc="-110" normalizeH="0" baseline="0" noProof="0" dirty="0">
                <a:ln>
                  <a:noFill/>
                </a:ln>
                <a:solidFill>
                  <a:srgbClr val="767070"/>
                </a:solidFill>
                <a:effectLst/>
                <a:uLnTx/>
                <a:uFillTx/>
                <a:latin typeface="Metropolis" panose="00000500000000000000" pitchFamily="2" charset="0"/>
                <a:cs typeface="Microsoft Sans Serif"/>
              </a:rPr>
              <a:t>The</a:t>
            </a:r>
            <a:r>
              <a:rPr kumimoji="0" lang="en-US" sz="1500" b="0" i="0" u="none" strike="noStrike" kern="1200" cap="none" spc="45"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5" normalizeH="0" baseline="0" noProof="0" dirty="0">
                <a:ln>
                  <a:noFill/>
                </a:ln>
                <a:solidFill>
                  <a:srgbClr val="767070"/>
                </a:solidFill>
                <a:effectLst/>
                <a:uLnTx/>
                <a:uFillTx/>
                <a:latin typeface="Metropolis" panose="00000500000000000000" pitchFamily="2" charset="0"/>
                <a:cs typeface="Microsoft Sans Serif"/>
              </a:rPr>
              <a:t>total</a:t>
            </a:r>
            <a:r>
              <a:rPr kumimoji="0" lang="en-US" sz="1500" b="0" i="0" u="none" strike="noStrike" kern="1200" cap="none" spc="65"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40" normalizeH="0" baseline="0" noProof="0" dirty="0">
                <a:ln>
                  <a:noFill/>
                </a:ln>
                <a:solidFill>
                  <a:srgbClr val="767070"/>
                </a:solidFill>
                <a:effectLst/>
                <a:uLnTx/>
                <a:uFillTx/>
                <a:latin typeface="Metropolis" panose="00000500000000000000" pitchFamily="2" charset="0"/>
                <a:cs typeface="Microsoft Sans Serif"/>
              </a:rPr>
              <a:t>payload</a:t>
            </a:r>
            <a:r>
              <a:rPr kumimoji="0" lang="en-US" sz="1500" b="0" i="0" u="none" strike="noStrike" kern="1200" cap="none" spc="65"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100" normalizeH="0" baseline="0" noProof="0" dirty="0">
                <a:ln>
                  <a:noFill/>
                </a:ln>
                <a:solidFill>
                  <a:srgbClr val="767070"/>
                </a:solidFill>
                <a:effectLst/>
                <a:uLnTx/>
                <a:uFillTx/>
                <a:latin typeface="Metropolis" panose="00000500000000000000" pitchFamily="2" charset="0"/>
                <a:cs typeface="Microsoft Sans Serif"/>
              </a:rPr>
              <a:t>mass</a:t>
            </a:r>
            <a:r>
              <a:rPr kumimoji="0" lang="en-US" sz="1500" b="0" i="0" u="none" strike="noStrike" kern="1200" cap="none" spc="65"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40" normalizeH="0" baseline="0" noProof="0" dirty="0">
                <a:ln>
                  <a:noFill/>
                </a:ln>
                <a:solidFill>
                  <a:srgbClr val="767070"/>
                </a:solidFill>
                <a:effectLst/>
                <a:uLnTx/>
                <a:uFillTx/>
                <a:latin typeface="Metropolis" panose="00000500000000000000" pitchFamily="2" charset="0"/>
                <a:cs typeface="Microsoft Sans Serif"/>
              </a:rPr>
              <a:t>carried</a:t>
            </a:r>
            <a:r>
              <a:rPr kumimoji="0" lang="en-US" sz="1500" b="0" i="0" u="none" strike="noStrike" kern="1200" cap="none" spc="60"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30" normalizeH="0" baseline="0" noProof="0" dirty="0">
                <a:ln>
                  <a:noFill/>
                </a:ln>
                <a:solidFill>
                  <a:srgbClr val="767070"/>
                </a:solidFill>
                <a:effectLst/>
                <a:uLnTx/>
                <a:uFillTx/>
                <a:latin typeface="Metropolis" panose="00000500000000000000" pitchFamily="2" charset="0"/>
                <a:cs typeface="Microsoft Sans Serif"/>
              </a:rPr>
              <a:t>by</a:t>
            </a:r>
            <a:r>
              <a:rPr kumimoji="0" lang="en-US" sz="1500" b="0" i="0" u="none" strike="noStrike" kern="1200" cap="none" spc="65"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30" normalizeH="0" baseline="0" noProof="0" dirty="0">
                <a:ln>
                  <a:noFill/>
                </a:ln>
                <a:solidFill>
                  <a:srgbClr val="767070"/>
                </a:solidFill>
                <a:effectLst/>
                <a:uLnTx/>
                <a:uFillTx/>
                <a:latin typeface="Metropolis" panose="00000500000000000000" pitchFamily="2" charset="0"/>
                <a:cs typeface="Microsoft Sans Serif"/>
              </a:rPr>
              <a:t>boosters</a:t>
            </a:r>
            <a:r>
              <a:rPr kumimoji="0" lang="en-US" sz="1500" b="0" i="0" u="none" strike="noStrike" kern="1200" cap="none" spc="65"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55" normalizeH="0" baseline="0" noProof="0" dirty="0">
                <a:ln>
                  <a:noFill/>
                </a:ln>
                <a:solidFill>
                  <a:srgbClr val="767070"/>
                </a:solidFill>
                <a:effectLst/>
                <a:uLnTx/>
                <a:uFillTx/>
                <a:latin typeface="Metropolis" panose="00000500000000000000" pitchFamily="2" charset="0"/>
                <a:cs typeface="Microsoft Sans Serif"/>
              </a:rPr>
              <a:t>launched</a:t>
            </a:r>
            <a:r>
              <a:rPr kumimoji="0" lang="en-US" sz="1500" b="0" i="0" u="none" strike="noStrike" kern="1200" cap="none" spc="75"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30" normalizeH="0" baseline="0" noProof="0" dirty="0">
                <a:ln>
                  <a:noFill/>
                </a:ln>
                <a:solidFill>
                  <a:srgbClr val="767070"/>
                </a:solidFill>
                <a:effectLst/>
                <a:uLnTx/>
                <a:uFillTx/>
                <a:latin typeface="Metropolis" panose="00000500000000000000" pitchFamily="2" charset="0"/>
                <a:cs typeface="Microsoft Sans Serif"/>
              </a:rPr>
              <a:t>by</a:t>
            </a:r>
            <a:r>
              <a:rPr kumimoji="0" lang="en-US" sz="1500" b="0" i="0" u="none" strike="noStrike" kern="1200" cap="none" spc="55"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120" normalizeH="0" baseline="0" noProof="0" dirty="0">
                <a:ln>
                  <a:noFill/>
                </a:ln>
                <a:solidFill>
                  <a:srgbClr val="767070"/>
                </a:solidFill>
                <a:effectLst/>
                <a:uLnTx/>
                <a:uFillTx/>
                <a:latin typeface="Metropolis" panose="00000500000000000000" pitchFamily="2" charset="0"/>
                <a:cs typeface="Microsoft Sans Serif"/>
              </a:rPr>
              <a:t>NASA</a:t>
            </a:r>
            <a:r>
              <a:rPr kumimoji="0" lang="en-US" sz="1500" b="0" i="0" u="none" strike="noStrike" kern="1200" cap="none" spc="50"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190" normalizeH="0" baseline="0" noProof="0" dirty="0">
                <a:ln>
                  <a:noFill/>
                </a:ln>
                <a:solidFill>
                  <a:srgbClr val="767070"/>
                </a:solidFill>
                <a:effectLst/>
                <a:uLnTx/>
                <a:uFillTx/>
                <a:latin typeface="Metropolis" panose="00000500000000000000" pitchFamily="2" charset="0"/>
                <a:cs typeface="Microsoft Sans Serif"/>
              </a:rPr>
              <a:t>(CRS)</a:t>
            </a:r>
            <a:endParaRPr kumimoji="0" lang="en-US" sz="1500" b="0" i="0" u="none" strike="noStrike" kern="1200" cap="none" spc="0" normalizeH="0" baseline="0" noProof="0" dirty="0">
              <a:ln>
                <a:noFill/>
              </a:ln>
              <a:solidFill>
                <a:prstClr val="black"/>
              </a:solidFill>
              <a:effectLst/>
              <a:uLnTx/>
              <a:uFillTx/>
              <a:latin typeface="Metropolis" panose="00000500000000000000" pitchFamily="2" charset="0"/>
              <a:cs typeface="Microsoft Sans Serif"/>
            </a:endParaRPr>
          </a:p>
          <a:p>
            <a:pPr marL="698500" marR="0" lvl="1" indent="-229235" algn="l" defTabSz="914400" rtl="0" eaLnBrk="1" fontAlgn="auto" latinLnBrk="0" hangingPunct="1">
              <a:lnSpc>
                <a:spcPct val="100000"/>
              </a:lnSpc>
              <a:spcBef>
                <a:spcPts val="1400"/>
              </a:spcBef>
              <a:spcAft>
                <a:spcPts val="0"/>
              </a:spcAft>
              <a:buClrTx/>
              <a:buSzTx/>
              <a:buFontTx/>
              <a:buChar char="-"/>
              <a:tabLst>
                <a:tab pos="697865" algn="l"/>
                <a:tab pos="699135" algn="l"/>
              </a:tabLst>
              <a:defRPr/>
            </a:pPr>
            <a:r>
              <a:rPr kumimoji="0" lang="en-US" sz="1500" b="0" i="0" u="none" strike="noStrike" kern="1200" cap="none" spc="-110" normalizeH="0" baseline="0" noProof="0" dirty="0">
                <a:ln>
                  <a:noFill/>
                </a:ln>
                <a:solidFill>
                  <a:srgbClr val="767070"/>
                </a:solidFill>
                <a:effectLst/>
                <a:uLnTx/>
                <a:uFillTx/>
                <a:latin typeface="Metropolis" panose="00000500000000000000" pitchFamily="2" charset="0"/>
                <a:cs typeface="Microsoft Sans Serif"/>
              </a:rPr>
              <a:t>The</a:t>
            </a:r>
            <a:r>
              <a:rPr kumimoji="0" lang="en-US" sz="1500" b="0" i="0" u="none" strike="noStrike" kern="1200" cap="none" spc="40"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60" normalizeH="0" baseline="0" noProof="0" dirty="0">
                <a:ln>
                  <a:noFill/>
                </a:ln>
                <a:solidFill>
                  <a:srgbClr val="767070"/>
                </a:solidFill>
                <a:effectLst/>
                <a:uLnTx/>
                <a:uFillTx/>
                <a:latin typeface="Metropolis" panose="00000500000000000000" pitchFamily="2" charset="0"/>
                <a:cs typeface="Microsoft Sans Serif"/>
              </a:rPr>
              <a:t>average</a:t>
            </a:r>
            <a:r>
              <a:rPr kumimoji="0" lang="en-US" sz="1500" b="0" i="0" u="none" strike="noStrike" kern="1200" cap="none" spc="50"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40" normalizeH="0" baseline="0" noProof="0" dirty="0">
                <a:ln>
                  <a:noFill/>
                </a:ln>
                <a:solidFill>
                  <a:srgbClr val="767070"/>
                </a:solidFill>
                <a:effectLst/>
                <a:uLnTx/>
                <a:uFillTx/>
                <a:latin typeface="Metropolis" panose="00000500000000000000" pitchFamily="2" charset="0"/>
                <a:cs typeface="Microsoft Sans Serif"/>
              </a:rPr>
              <a:t>payload</a:t>
            </a:r>
            <a:r>
              <a:rPr kumimoji="0" lang="en-US" sz="1500" b="0" i="0" u="none" strike="noStrike" kern="1200" cap="none" spc="65"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100" normalizeH="0" baseline="0" noProof="0" dirty="0">
                <a:ln>
                  <a:noFill/>
                </a:ln>
                <a:solidFill>
                  <a:srgbClr val="767070"/>
                </a:solidFill>
                <a:effectLst/>
                <a:uLnTx/>
                <a:uFillTx/>
                <a:latin typeface="Metropolis" panose="00000500000000000000" pitchFamily="2" charset="0"/>
                <a:cs typeface="Microsoft Sans Serif"/>
              </a:rPr>
              <a:t>mass</a:t>
            </a:r>
            <a:r>
              <a:rPr kumimoji="0" lang="en-US" sz="1500" b="0" i="0" u="none" strike="noStrike" kern="1200" cap="none" spc="60"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40" normalizeH="0" baseline="0" noProof="0" dirty="0">
                <a:ln>
                  <a:noFill/>
                </a:ln>
                <a:solidFill>
                  <a:srgbClr val="767070"/>
                </a:solidFill>
                <a:effectLst/>
                <a:uLnTx/>
                <a:uFillTx/>
                <a:latin typeface="Metropolis" panose="00000500000000000000" pitchFamily="2" charset="0"/>
                <a:cs typeface="Microsoft Sans Serif"/>
              </a:rPr>
              <a:t>carried</a:t>
            </a:r>
            <a:r>
              <a:rPr kumimoji="0" lang="en-US" sz="1500" b="0" i="0" u="none" strike="noStrike" kern="1200" cap="none" spc="60"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30" normalizeH="0" baseline="0" noProof="0" dirty="0">
                <a:ln>
                  <a:noFill/>
                </a:ln>
                <a:solidFill>
                  <a:srgbClr val="767070"/>
                </a:solidFill>
                <a:effectLst/>
                <a:uLnTx/>
                <a:uFillTx/>
                <a:latin typeface="Metropolis" panose="00000500000000000000" pitchFamily="2" charset="0"/>
                <a:cs typeface="Microsoft Sans Serif"/>
              </a:rPr>
              <a:t>by</a:t>
            </a:r>
            <a:r>
              <a:rPr kumimoji="0" lang="en-US" sz="1500" b="0" i="0" u="none" strike="noStrike" kern="1200" cap="none" spc="60"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15" normalizeH="0" baseline="0" noProof="0" dirty="0">
                <a:ln>
                  <a:noFill/>
                </a:ln>
                <a:solidFill>
                  <a:srgbClr val="767070"/>
                </a:solidFill>
                <a:effectLst/>
                <a:uLnTx/>
                <a:uFillTx/>
                <a:latin typeface="Metropolis" panose="00000500000000000000" pitchFamily="2" charset="0"/>
                <a:cs typeface="Microsoft Sans Serif"/>
              </a:rPr>
              <a:t>booster</a:t>
            </a:r>
            <a:r>
              <a:rPr kumimoji="0" lang="en-US" sz="1500" b="0" i="0" u="none" strike="noStrike" kern="1200" cap="none" spc="60"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40" normalizeH="0" baseline="0" noProof="0" dirty="0">
                <a:ln>
                  <a:noFill/>
                </a:ln>
                <a:solidFill>
                  <a:srgbClr val="767070"/>
                </a:solidFill>
                <a:effectLst/>
                <a:uLnTx/>
                <a:uFillTx/>
                <a:latin typeface="Metropolis" panose="00000500000000000000" pitchFamily="2" charset="0"/>
                <a:cs typeface="Microsoft Sans Serif"/>
              </a:rPr>
              <a:t>version</a:t>
            </a:r>
            <a:r>
              <a:rPr kumimoji="0" lang="en-US" sz="1500" b="0" i="0" u="none" strike="noStrike" kern="1200" cap="none" spc="60"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35" normalizeH="0" baseline="0" noProof="0" dirty="0">
                <a:ln>
                  <a:noFill/>
                </a:ln>
                <a:solidFill>
                  <a:srgbClr val="767070"/>
                </a:solidFill>
                <a:effectLst/>
                <a:uLnTx/>
                <a:uFillTx/>
                <a:latin typeface="Metropolis" panose="00000500000000000000" pitchFamily="2" charset="0"/>
                <a:cs typeface="Microsoft Sans Serif"/>
              </a:rPr>
              <a:t>F9</a:t>
            </a:r>
            <a:r>
              <a:rPr kumimoji="0" lang="en-US" sz="1500" b="0" i="0" u="none" strike="noStrike" kern="1200" cap="none" spc="45"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5" normalizeH="0" baseline="0" noProof="0" dirty="0">
                <a:ln>
                  <a:noFill/>
                </a:ln>
                <a:solidFill>
                  <a:srgbClr val="767070"/>
                </a:solidFill>
                <a:effectLst/>
                <a:uLnTx/>
                <a:uFillTx/>
                <a:latin typeface="Metropolis" panose="00000500000000000000" pitchFamily="2" charset="0"/>
                <a:cs typeface="Microsoft Sans Serif"/>
              </a:rPr>
              <a:t>v1.1</a:t>
            </a:r>
            <a:endParaRPr kumimoji="0" lang="en-US" sz="1500" b="0" i="0" u="none" strike="noStrike" kern="1200" cap="none" spc="0" normalizeH="0" baseline="0" noProof="0" dirty="0">
              <a:ln>
                <a:noFill/>
              </a:ln>
              <a:solidFill>
                <a:prstClr val="black"/>
              </a:solidFill>
              <a:effectLst/>
              <a:uLnTx/>
              <a:uFillTx/>
              <a:latin typeface="Metropolis" panose="00000500000000000000" pitchFamily="2" charset="0"/>
              <a:cs typeface="Microsoft Sans Serif"/>
            </a:endParaRPr>
          </a:p>
          <a:p>
            <a:pPr marL="698500" marR="0" lvl="1" indent="-229235" algn="l" defTabSz="914400" rtl="0" eaLnBrk="1" fontAlgn="auto" latinLnBrk="0" hangingPunct="1">
              <a:lnSpc>
                <a:spcPct val="100000"/>
              </a:lnSpc>
              <a:spcBef>
                <a:spcPts val="1395"/>
              </a:spcBef>
              <a:spcAft>
                <a:spcPts val="0"/>
              </a:spcAft>
              <a:buClrTx/>
              <a:buSzTx/>
              <a:buFontTx/>
              <a:buChar char="-"/>
              <a:tabLst>
                <a:tab pos="697865" algn="l"/>
                <a:tab pos="699135" algn="l"/>
              </a:tabLst>
              <a:defRPr/>
            </a:pPr>
            <a:r>
              <a:rPr kumimoji="0" lang="en-US" sz="1500" b="0" i="0" u="none" strike="noStrike" kern="1200" cap="none" spc="-110" normalizeH="0" baseline="0" noProof="0" dirty="0">
                <a:ln>
                  <a:noFill/>
                </a:ln>
                <a:solidFill>
                  <a:srgbClr val="767070"/>
                </a:solidFill>
                <a:effectLst/>
                <a:uLnTx/>
                <a:uFillTx/>
                <a:latin typeface="Metropolis" panose="00000500000000000000" pitchFamily="2" charset="0"/>
                <a:cs typeface="Microsoft Sans Serif"/>
              </a:rPr>
              <a:t>The</a:t>
            </a:r>
            <a:r>
              <a:rPr kumimoji="0" lang="en-US" sz="1500" b="0" i="0" u="none" strike="noStrike" kern="1200" cap="none" spc="45"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5" normalizeH="0" baseline="0" noProof="0" dirty="0">
                <a:ln>
                  <a:noFill/>
                </a:ln>
                <a:solidFill>
                  <a:srgbClr val="767070"/>
                </a:solidFill>
                <a:effectLst/>
                <a:uLnTx/>
                <a:uFillTx/>
                <a:latin typeface="Metropolis" panose="00000500000000000000" pitchFamily="2" charset="0"/>
                <a:cs typeface="Microsoft Sans Serif"/>
              </a:rPr>
              <a:t>total</a:t>
            </a:r>
            <a:r>
              <a:rPr kumimoji="0" lang="en-US" sz="1500" b="0" i="0" u="none" strike="noStrike" kern="1200" cap="none" spc="60"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40" normalizeH="0" baseline="0" noProof="0" dirty="0">
                <a:ln>
                  <a:noFill/>
                </a:ln>
                <a:solidFill>
                  <a:srgbClr val="767070"/>
                </a:solidFill>
                <a:effectLst/>
                <a:uLnTx/>
                <a:uFillTx/>
                <a:latin typeface="Metropolis" panose="00000500000000000000" pitchFamily="2" charset="0"/>
                <a:cs typeface="Microsoft Sans Serif"/>
              </a:rPr>
              <a:t>number</a:t>
            </a:r>
            <a:r>
              <a:rPr kumimoji="0" lang="en-US" sz="1500" b="0" i="0" u="none" strike="noStrike" kern="1200" cap="none" spc="50"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5" normalizeH="0" baseline="0" noProof="0" dirty="0">
                <a:ln>
                  <a:noFill/>
                </a:ln>
                <a:solidFill>
                  <a:srgbClr val="767070"/>
                </a:solidFill>
                <a:effectLst/>
                <a:uLnTx/>
                <a:uFillTx/>
                <a:latin typeface="Metropolis" panose="00000500000000000000" pitchFamily="2" charset="0"/>
                <a:cs typeface="Microsoft Sans Serif"/>
              </a:rPr>
              <a:t>of</a:t>
            </a:r>
            <a:r>
              <a:rPr kumimoji="0" lang="en-US" sz="1500" b="0" i="0" u="none" strike="noStrike" kern="1200" cap="none" spc="60"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70" normalizeH="0" baseline="0" noProof="0" dirty="0">
                <a:ln>
                  <a:noFill/>
                </a:ln>
                <a:solidFill>
                  <a:srgbClr val="767070"/>
                </a:solidFill>
                <a:effectLst/>
                <a:uLnTx/>
                <a:uFillTx/>
                <a:latin typeface="Metropolis" panose="00000500000000000000" pitchFamily="2" charset="0"/>
                <a:cs typeface="Microsoft Sans Serif"/>
              </a:rPr>
              <a:t>successful</a:t>
            </a:r>
            <a:r>
              <a:rPr kumimoji="0" lang="en-US" sz="1500" b="0" i="0" u="none" strike="noStrike" kern="1200" cap="none" spc="85"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50" normalizeH="0" baseline="0" noProof="0" dirty="0">
                <a:ln>
                  <a:noFill/>
                </a:ln>
                <a:solidFill>
                  <a:srgbClr val="767070"/>
                </a:solidFill>
                <a:effectLst/>
                <a:uLnTx/>
                <a:uFillTx/>
                <a:latin typeface="Metropolis" panose="00000500000000000000" pitchFamily="2" charset="0"/>
                <a:cs typeface="Microsoft Sans Serif"/>
              </a:rPr>
              <a:t>and</a:t>
            </a:r>
            <a:r>
              <a:rPr kumimoji="0" lang="en-US" sz="1500" b="0" i="0" u="none" strike="noStrike" kern="1200" cap="none" spc="45"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25" normalizeH="0" baseline="0" noProof="0" dirty="0">
                <a:ln>
                  <a:noFill/>
                </a:ln>
                <a:solidFill>
                  <a:srgbClr val="767070"/>
                </a:solidFill>
                <a:effectLst/>
                <a:uLnTx/>
                <a:uFillTx/>
                <a:latin typeface="Metropolis" panose="00000500000000000000" pitchFamily="2" charset="0"/>
                <a:cs typeface="Microsoft Sans Serif"/>
              </a:rPr>
              <a:t>failure</a:t>
            </a:r>
            <a:r>
              <a:rPr kumimoji="0" lang="en-US" sz="1500" b="0" i="0" u="none" strike="noStrike" kern="1200" cap="none" spc="60"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50" normalizeH="0" baseline="0" noProof="0" dirty="0">
                <a:ln>
                  <a:noFill/>
                </a:ln>
                <a:solidFill>
                  <a:srgbClr val="767070"/>
                </a:solidFill>
                <a:effectLst/>
                <a:uLnTx/>
                <a:uFillTx/>
                <a:latin typeface="Metropolis" panose="00000500000000000000" pitchFamily="2" charset="0"/>
                <a:cs typeface="Microsoft Sans Serif"/>
              </a:rPr>
              <a:t>mission</a:t>
            </a:r>
            <a:r>
              <a:rPr kumimoji="0" lang="en-US" sz="1500" b="0" i="0" u="none" strike="noStrike" kern="1200" cap="none" spc="65"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50" normalizeH="0" baseline="0" noProof="0" dirty="0">
                <a:ln>
                  <a:noFill/>
                </a:ln>
                <a:solidFill>
                  <a:srgbClr val="767070"/>
                </a:solidFill>
                <a:effectLst/>
                <a:uLnTx/>
                <a:uFillTx/>
                <a:latin typeface="Metropolis" panose="00000500000000000000" pitchFamily="2" charset="0"/>
                <a:cs typeface="Microsoft Sans Serif"/>
              </a:rPr>
              <a:t>outcomes</a:t>
            </a:r>
            <a:endParaRPr kumimoji="0" lang="en-US" sz="1500" b="0" i="0" u="none" strike="noStrike" kern="1200" cap="none" spc="0" normalizeH="0" baseline="0" noProof="0" dirty="0">
              <a:ln>
                <a:noFill/>
              </a:ln>
              <a:solidFill>
                <a:prstClr val="black"/>
              </a:solidFill>
              <a:effectLst/>
              <a:uLnTx/>
              <a:uFillTx/>
              <a:latin typeface="Metropolis" panose="00000500000000000000" pitchFamily="2" charset="0"/>
              <a:cs typeface="Microsoft Sans Serif"/>
            </a:endParaRPr>
          </a:p>
          <a:p>
            <a:pPr marL="698500" marR="0" lvl="1" indent="-229235" algn="l" defTabSz="914400" rtl="0" eaLnBrk="1" fontAlgn="auto" latinLnBrk="0" hangingPunct="1">
              <a:lnSpc>
                <a:spcPct val="100000"/>
              </a:lnSpc>
              <a:spcBef>
                <a:spcPts val="1405"/>
              </a:spcBef>
              <a:spcAft>
                <a:spcPts val="0"/>
              </a:spcAft>
              <a:buClrTx/>
              <a:buSzTx/>
              <a:buFontTx/>
              <a:buChar char="-"/>
              <a:tabLst>
                <a:tab pos="697865" algn="l"/>
                <a:tab pos="699135" algn="l"/>
              </a:tabLst>
              <a:defRPr/>
            </a:pPr>
            <a:r>
              <a:rPr kumimoji="0" lang="en-US" sz="1500" b="0" i="0" u="none" strike="noStrike" kern="1200" cap="none" spc="-110" normalizeH="0" baseline="0" noProof="0" dirty="0">
                <a:ln>
                  <a:noFill/>
                </a:ln>
                <a:solidFill>
                  <a:srgbClr val="767070"/>
                </a:solidFill>
                <a:effectLst/>
                <a:uLnTx/>
                <a:uFillTx/>
                <a:latin typeface="Metropolis" panose="00000500000000000000" pitchFamily="2" charset="0"/>
                <a:cs typeface="Microsoft Sans Serif"/>
              </a:rPr>
              <a:t>The</a:t>
            </a:r>
            <a:r>
              <a:rPr kumimoji="0" lang="en-US" sz="1500" b="0" i="0" u="none" strike="noStrike" kern="1200" cap="none" spc="45"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25" normalizeH="0" baseline="0" noProof="0" dirty="0">
                <a:ln>
                  <a:noFill/>
                </a:ln>
                <a:solidFill>
                  <a:srgbClr val="767070"/>
                </a:solidFill>
                <a:effectLst/>
                <a:uLnTx/>
                <a:uFillTx/>
                <a:latin typeface="Metropolis" panose="00000500000000000000" pitchFamily="2" charset="0"/>
                <a:cs typeface="Microsoft Sans Serif"/>
              </a:rPr>
              <a:t>failed</a:t>
            </a:r>
            <a:r>
              <a:rPr kumimoji="0" lang="en-US" sz="1500" b="0" i="0" u="none" strike="noStrike" kern="1200" cap="none" spc="65"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25" normalizeH="0" baseline="0" noProof="0" dirty="0">
                <a:ln>
                  <a:noFill/>
                </a:ln>
                <a:solidFill>
                  <a:srgbClr val="767070"/>
                </a:solidFill>
                <a:effectLst/>
                <a:uLnTx/>
                <a:uFillTx/>
                <a:latin typeface="Metropolis" panose="00000500000000000000" pitchFamily="2" charset="0"/>
                <a:cs typeface="Microsoft Sans Serif"/>
              </a:rPr>
              <a:t>landing</a:t>
            </a:r>
            <a:r>
              <a:rPr kumimoji="0" lang="en-US" sz="1500" b="0" i="0" u="none" strike="noStrike" kern="1200" cap="none" spc="80"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50" normalizeH="0" baseline="0" noProof="0" dirty="0">
                <a:ln>
                  <a:noFill/>
                </a:ln>
                <a:solidFill>
                  <a:srgbClr val="767070"/>
                </a:solidFill>
                <a:effectLst/>
                <a:uLnTx/>
                <a:uFillTx/>
                <a:latin typeface="Metropolis" panose="00000500000000000000" pitchFamily="2" charset="0"/>
                <a:cs typeface="Microsoft Sans Serif"/>
              </a:rPr>
              <a:t>outcomes</a:t>
            </a:r>
            <a:r>
              <a:rPr kumimoji="0" lang="en-US" sz="1500" b="0" i="0" u="none" strike="noStrike" kern="1200" cap="none" spc="60"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15" normalizeH="0" baseline="0" noProof="0" dirty="0">
                <a:ln>
                  <a:noFill/>
                </a:ln>
                <a:solidFill>
                  <a:srgbClr val="767070"/>
                </a:solidFill>
                <a:effectLst/>
                <a:uLnTx/>
                <a:uFillTx/>
                <a:latin typeface="Metropolis" panose="00000500000000000000" pitchFamily="2" charset="0"/>
                <a:cs typeface="Microsoft Sans Serif"/>
              </a:rPr>
              <a:t>in</a:t>
            </a:r>
            <a:r>
              <a:rPr kumimoji="0" lang="en-US" sz="1500" b="0" i="0" u="none" strike="noStrike" kern="1200" cap="none" spc="60"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25" normalizeH="0" baseline="0" noProof="0" dirty="0">
                <a:ln>
                  <a:noFill/>
                </a:ln>
                <a:solidFill>
                  <a:srgbClr val="767070"/>
                </a:solidFill>
                <a:effectLst/>
                <a:uLnTx/>
                <a:uFillTx/>
                <a:latin typeface="Metropolis" panose="00000500000000000000" pitchFamily="2" charset="0"/>
                <a:cs typeface="Microsoft Sans Serif"/>
              </a:rPr>
              <a:t>drone</a:t>
            </a:r>
            <a:r>
              <a:rPr kumimoji="0" lang="en-US" sz="1500" b="0" i="0" u="none" strike="noStrike" kern="1200" cap="none" spc="65"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45" normalizeH="0" baseline="0" noProof="0" dirty="0">
                <a:ln>
                  <a:noFill/>
                </a:ln>
                <a:solidFill>
                  <a:srgbClr val="767070"/>
                </a:solidFill>
                <a:effectLst/>
                <a:uLnTx/>
                <a:uFillTx/>
                <a:latin typeface="Metropolis" panose="00000500000000000000" pitchFamily="2" charset="0"/>
                <a:cs typeface="Microsoft Sans Serif"/>
              </a:rPr>
              <a:t>ship,</a:t>
            </a:r>
            <a:r>
              <a:rPr kumimoji="0" lang="en-US" sz="1500" b="0" i="0" u="none" strike="noStrike" kern="1200" cap="none" spc="70"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10" normalizeH="0" baseline="0" noProof="0" dirty="0">
                <a:ln>
                  <a:noFill/>
                </a:ln>
                <a:solidFill>
                  <a:srgbClr val="767070"/>
                </a:solidFill>
                <a:effectLst/>
                <a:uLnTx/>
                <a:uFillTx/>
                <a:latin typeface="Metropolis" panose="00000500000000000000" pitchFamily="2" charset="0"/>
                <a:cs typeface="Microsoft Sans Serif"/>
              </a:rPr>
              <a:t>their</a:t>
            </a:r>
            <a:r>
              <a:rPr kumimoji="0" lang="en-US" sz="1500" b="0" i="0" u="none" strike="noStrike" kern="1200" cap="none" spc="60"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15" normalizeH="0" baseline="0" noProof="0" dirty="0">
                <a:ln>
                  <a:noFill/>
                </a:ln>
                <a:solidFill>
                  <a:srgbClr val="767070"/>
                </a:solidFill>
                <a:effectLst/>
                <a:uLnTx/>
                <a:uFillTx/>
                <a:latin typeface="Metropolis" panose="00000500000000000000" pitchFamily="2" charset="0"/>
                <a:cs typeface="Microsoft Sans Serif"/>
              </a:rPr>
              <a:t>booster</a:t>
            </a:r>
            <a:r>
              <a:rPr kumimoji="0" lang="en-US" sz="1500" b="0" i="0" u="none" strike="noStrike" kern="1200" cap="none" spc="65"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40" normalizeH="0" baseline="0" noProof="0" dirty="0">
                <a:ln>
                  <a:noFill/>
                </a:ln>
                <a:solidFill>
                  <a:srgbClr val="767070"/>
                </a:solidFill>
                <a:effectLst/>
                <a:uLnTx/>
                <a:uFillTx/>
                <a:latin typeface="Metropolis" panose="00000500000000000000" pitchFamily="2" charset="0"/>
                <a:cs typeface="Microsoft Sans Serif"/>
              </a:rPr>
              <a:t>version</a:t>
            </a:r>
            <a:r>
              <a:rPr kumimoji="0" lang="en-US" sz="1500" b="0" i="0" u="none" strike="noStrike" kern="1200" cap="none" spc="65"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50" normalizeH="0" baseline="0" noProof="0" dirty="0">
                <a:ln>
                  <a:noFill/>
                </a:ln>
                <a:solidFill>
                  <a:srgbClr val="767070"/>
                </a:solidFill>
                <a:effectLst/>
                <a:uLnTx/>
                <a:uFillTx/>
                <a:latin typeface="Metropolis" panose="00000500000000000000" pitchFamily="2" charset="0"/>
                <a:cs typeface="Microsoft Sans Serif"/>
              </a:rPr>
              <a:t>and</a:t>
            </a:r>
            <a:r>
              <a:rPr kumimoji="0" lang="en-US" sz="1500" b="0" i="0" u="none" strike="noStrike" kern="1200" cap="none" spc="65"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60" normalizeH="0" baseline="0" noProof="0" dirty="0">
                <a:ln>
                  <a:noFill/>
                </a:ln>
                <a:solidFill>
                  <a:srgbClr val="767070"/>
                </a:solidFill>
                <a:effectLst/>
                <a:uLnTx/>
                <a:uFillTx/>
                <a:latin typeface="Metropolis" panose="00000500000000000000" pitchFamily="2" charset="0"/>
                <a:cs typeface="Microsoft Sans Serif"/>
              </a:rPr>
              <a:t>launch</a:t>
            </a:r>
            <a:r>
              <a:rPr kumimoji="0" lang="en-US" sz="1500" b="0" i="0" u="none" strike="noStrike" kern="1200" cap="none" spc="55"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25" normalizeH="0" baseline="0" noProof="0" dirty="0">
                <a:ln>
                  <a:noFill/>
                </a:ln>
                <a:solidFill>
                  <a:srgbClr val="767070"/>
                </a:solidFill>
                <a:effectLst/>
                <a:uLnTx/>
                <a:uFillTx/>
                <a:latin typeface="Metropolis" panose="00000500000000000000" pitchFamily="2" charset="0"/>
                <a:cs typeface="Microsoft Sans Serif"/>
              </a:rPr>
              <a:t>site</a:t>
            </a:r>
            <a:r>
              <a:rPr kumimoji="0" lang="en-US" sz="1500" b="0" i="0" u="none" strike="noStrike" kern="1200" cap="none" spc="65" normalizeH="0" baseline="0" noProof="0" dirty="0">
                <a:ln>
                  <a:noFill/>
                </a:ln>
                <a:solidFill>
                  <a:srgbClr val="767070"/>
                </a:solidFill>
                <a:effectLst/>
                <a:uLnTx/>
                <a:uFillTx/>
                <a:latin typeface="Metropolis" panose="00000500000000000000" pitchFamily="2" charset="0"/>
                <a:cs typeface="Microsoft Sans Serif"/>
              </a:rPr>
              <a:t> </a:t>
            </a:r>
            <a:r>
              <a:rPr kumimoji="0" lang="en-US" sz="1500" b="0" i="0" u="none" strike="noStrike" kern="1200" cap="none" spc="-90" normalizeH="0" baseline="0" noProof="0" dirty="0">
                <a:ln>
                  <a:noFill/>
                </a:ln>
                <a:solidFill>
                  <a:srgbClr val="767070"/>
                </a:solidFill>
                <a:effectLst/>
                <a:uLnTx/>
                <a:uFillTx/>
                <a:latin typeface="Metropolis" panose="00000500000000000000" pitchFamily="2" charset="0"/>
                <a:cs typeface="Microsoft Sans Serif"/>
              </a:rPr>
              <a:t>names.</a:t>
            </a:r>
            <a:endParaRPr kumimoji="0" lang="en-US" sz="1500" b="0" i="0" u="none" strike="noStrike" kern="1200" cap="none" spc="0" normalizeH="0" baseline="0" noProof="0" dirty="0">
              <a:ln>
                <a:noFill/>
              </a:ln>
              <a:solidFill>
                <a:prstClr val="black"/>
              </a:solidFill>
              <a:effectLst/>
              <a:uLnTx/>
              <a:uFillTx/>
              <a:latin typeface="Metropolis" panose="00000500000000000000" pitchFamily="2" charset="0"/>
              <a:cs typeface="Microsoft Sans Serif"/>
            </a:endParaRPr>
          </a:p>
          <a:p>
            <a:pPr marL="241300" marR="166370" lvl="0" indent="-228600" algn="l" defTabSz="914400" rtl="0" eaLnBrk="1" fontAlgn="auto" latinLnBrk="0" hangingPunct="1">
              <a:lnSpc>
                <a:spcPct val="100000"/>
              </a:lnSpc>
              <a:spcBef>
                <a:spcPts val="1370"/>
              </a:spcBef>
              <a:spcAft>
                <a:spcPts val="0"/>
              </a:spcAft>
              <a:buClrTx/>
              <a:buSzTx/>
              <a:buFont typeface="Arial MT"/>
              <a:buChar char="•"/>
              <a:tabLst>
                <a:tab pos="240665" algn="l"/>
                <a:tab pos="241300" algn="l"/>
              </a:tabLst>
              <a:defRPr/>
            </a:pPr>
            <a:r>
              <a:rPr kumimoji="0" lang="en-US" sz="1800" b="0" i="0" u="none" strike="noStrike" kern="1200" cap="none" spc="-145" normalizeH="0" baseline="0" noProof="0" dirty="0">
                <a:ln>
                  <a:noFill/>
                </a:ln>
                <a:solidFill>
                  <a:srgbClr val="292929"/>
                </a:solidFill>
                <a:effectLst/>
                <a:uLnTx/>
                <a:uFillTx/>
                <a:latin typeface="Metropolis" panose="00000500000000000000" pitchFamily="2" charset="0"/>
                <a:cs typeface="Microsoft Sans Serif"/>
              </a:rPr>
              <a:t>The</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15" normalizeH="0" baseline="0" noProof="0" dirty="0">
                <a:ln>
                  <a:noFill/>
                </a:ln>
                <a:solidFill>
                  <a:srgbClr val="292929"/>
                </a:solidFill>
                <a:effectLst/>
                <a:uLnTx/>
                <a:uFillTx/>
                <a:latin typeface="Metropolis" panose="00000500000000000000" pitchFamily="2" charset="0"/>
                <a:cs typeface="Microsoft Sans Serif"/>
              </a:rPr>
              <a:t>link</a:t>
            </a:r>
            <a:r>
              <a:rPr kumimoji="0" lang="en-US" sz="1800" b="0"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40" normalizeH="0" baseline="0" noProof="0" dirty="0">
                <a:ln>
                  <a:noFill/>
                </a:ln>
                <a:solidFill>
                  <a:srgbClr val="292929"/>
                </a:solidFill>
                <a:effectLst/>
                <a:uLnTx/>
                <a:uFillTx/>
                <a:latin typeface="Metropolis" panose="00000500000000000000" pitchFamily="2" charset="0"/>
                <a:cs typeface="Microsoft Sans Serif"/>
              </a:rPr>
              <a:t>to</a:t>
            </a:r>
            <a:r>
              <a:rPr kumimoji="0" lang="en-US" sz="1800" b="0"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35" normalizeH="0" baseline="0" noProof="0" dirty="0">
                <a:ln>
                  <a:noFill/>
                </a:ln>
                <a:solidFill>
                  <a:srgbClr val="292929"/>
                </a:solidFill>
                <a:effectLst/>
                <a:uLnTx/>
                <a:uFillTx/>
                <a:latin typeface="Metropolis" panose="00000500000000000000" pitchFamily="2" charset="0"/>
                <a:cs typeface="Microsoft Sans Serif"/>
              </a:rPr>
              <a:t>the</a:t>
            </a:r>
            <a:r>
              <a:rPr kumimoji="0" lang="en-US" sz="1800" b="0"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20" normalizeH="0" baseline="0" noProof="0" dirty="0">
                <a:ln>
                  <a:noFill/>
                </a:ln>
                <a:solidFill>
                  <a:srgbClr val="292929"/>
                </a:solidFill>
                <a:effectLst/>
                <a:uLnTx/>
                <a:uFillTx/>
                <a:latin typeface="Metropolis" panose="00000500000000000000" pitchFamily="2" charset="0"/>
                <a:cs typeface="Microsoft Sans Serif"/>
              </a:rPr>
              <a:t>notebook</a:t>
            </a:r>
            <a:r>
              <a:rPr kumimoji="0" lang="en-US" sz="1800" b="0" i="0" u="none" strike="noStrike" kern="1200" cap="none" spc="9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60" normalizeH="0" baseline="0" noProof="0" dirty="0">
                <a:ln>
                  <a:noFill/>
                </a:ln>
                <a:solidFill>
                  <a:srgbClr val="292929"/>
                </a:solidFill>
                <a:effectLst/>
                <a:uLnTx/>
                <a:uFillTx/>
                <a:latin typeface="Metropolis" panose="00000500000000000000" pitchFamily="2" charset="0"/>
                <a:cs typeface="Microsoft Sans Serif"/>
              </a:rPr>
              <a:t>is:</a:t>
            </a:r>
            <a:br>
              <a:rPr kumimoji="0" lang="en-US" sz="1800" b="0" i="0" u="none" strike="noStrike" kern="1200" cap="none" spc="-60" normalizeH="0" baseline="0" noProof="0" dirty="0">
                <a:ln>
                  <a:noFill/>
                </a:ln>
                <a:solidFill>
                  <a:srgbClr val="292929"/>
                </a:solidFill>
                <a:effectLst/>
                <a:uLnTx/>
                <a:uFillTx/>
                <a:latin typeface="Metropolis" panose="00000500000000000000" pitchFamily="2" charset="0"/>
                <a:cs typeface="Microsoft Sans Serif"/>
              </a:rPr>
            </a:br>
            <a:r>
              <a:rPr lang="en-US" sz="1600" dirty="0">
                <a:hlinkClick r:id="rId3"/>
              </a:rPr>
              <a:t>IBM-Data-Science-Capstone-SpaceX/</a:t>
            </a:r>
            <a:r>
              <a:rPr lang="en-US" sz="1600" dirty="0" err="1">
                <a:hlinkClick r:id="rId3"/>
              </a:rPr>
              <a:t>jupyter</a:t>
            </a:r>
            <a:r>
              <a:rPr lang="en-US" sz="1600" dirty="0">
                <a:hlinkClick r:id="rId3"/>
              </a:rPr>
              <a:t>-labs-</a:t>
            </a:r>
            <a:r>
              <a:rPr lang="en-US" sz="1600" dirty="0" err="1">
                <a:hlinkClick r:id="rId3"/>
              </a:rPr>
              <a:t>eda</a:t>
            </a:r>
            <a:r>
              <a:rPr lang="en-US" sz="1600" dirty="0">
                <a:hlinkClick r:id="rId3"/>
              </a:rPr>
              <a:t>-</a:t>
            </a:r>
            <a:r>
              <a:rPr lang="en-US" sz="1600" dirty="0" err="1">
                <a:hlinkClick r:id="rId3"/>
              </a:rPr>
              <a:t>sql-coursera_sqllite.ipynb</a:t>
            </a:r>
            <a:r>
              <a:rPr lang="en-US" sz="1600" dirty="0">
                <a:hlinkClick r:id="rId3"/>
              </a:rPr>
              <a:t> at main · Milnedmar365/IBM-Data-Science-Capstone-SpaceX (github.com)</a:t>
            </a:r>
            <a:endParaRPr kumimoji="0" lang="en-US" sz="2200" b="0" i="0" u="none" strike="noStrike" kern="1200" cap="none" spc="0" normalizeH="0" baseline="0" noProof="0" dirty="0">
              <a:ln>
                <a:noFill/>
              </a:ln>
              <a:solidFill>
                <a:prstClr val="black"/>
              </a:solidFill>
              <a:effectLst/>
              <a:uLnTx/>
              <a:uFillTx/>
              <a:latin typeface="Microsoft Sans Serif"/>
              <a:ea typeface="+mn-ea"/>
              <a:cs typeface="Microsoft Sans Serif"/>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241300" marR="0" lvl="0" indent="-229235" algn="l" defTabSz="914400" rtl="0" eaLnBrk="1" fontAlgn="auto" latinLnBrk="0" hangingPunct="1">
              <a:lnSpc>
                <a:spcPct val="100000"/>
              </a:lnSpc>
              <a:spcBef>
                <a:spcPts val="95"/>
              </a:spcBef>
              <a:spcAft>
                <a:spcPts val="0"/>
              </a:spcAft>
              <a:buClrTx/>
              <a:buSzTx/>
              <a:buFont typeface="Arial MT"/>
              <a:buChar char="•"/>
              <a:tabLst>
                <a:tab pos="241300" algn="l"/>
                <a:tab pos="241935" algn="l"/>
              </a:tabLst>
              <a:defRPr/>
            </a:pPr>
            <a:r>
              <a:rPr kumimoji="0" lang="en-US" sz="1800" b="0" i="0" u="none" strike="noStrike" kern="1200" cap="none" spc="-210" normalizeH="0" baseline="0" noProof="0" dirty="0">
                <a:ln>
                  <a:noFill/>
                </a:ln>
                <a:solidFill>
                  <a:srgbClr val="292929"/>
                </a:solidFill>
                <a:effectLst/>
                <a:uLnTx/>
                <a:uFillTx/>
                <a:latin typeface="Metropolis" panose="00000500000000000000" pitchFamily="2" charset="0"/>
                <a:cs typeface="Microsoft Sans Serif"/>
              </a:rPr>
              <a:t>We</a:t>
            </a:r>
            <a:r>
              <a:rPr kumimoji="0" lang="en-US" sz="1800" b="0"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65" normalizeH="0" baseline="0" noProof="0" dirty="0">
                <a:ln>
                  <a:noFill/>
                </a:ln>
                <a:solidFill>
                  <a:srgbClr val="292929"/>
                </a:solidFill>
                <a:effectLst/>
                <a:uLnTx/>
                <a:uFillTx/>
                <a:latin typeface="Metropolis" panose="00000500000000000000" pitchFamily="2" charset="0"/>
                <a:cs typeface="Microsoft Sans Serif"/>
              </a:rPr>
              <a:t>marked</a:t>
            </a:r>
            <a:r>
              <a:rPr kumimoji="0" lang="en-US" sz="1800" b="0" i="0" u="none" strike="noStrike" kern="1200" cap="none" spc="6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40" normalizeH="0" baseline="0" noProof="0" dirty="0">
                <a:ln>
                  <a:noFill/>
                </a:ln>
                <a:solidFill>
                  <a:srgbClr val="292929"/>
                </a:solidFill>
                <a:effectLst/>
                <a:uLnTx/>
                <a:uFillTx/>
                <a:latin typeface="Metropolis" panose="00000500000000000000" pitchFamily="2" charset="0"/>
                <a:cs typeface="Microsoft Sans Serif"/>
              </a:rPr>
              <a:t>all</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launch</a:t>
            </a:r>
            <a:r>
              <a:rPr kumimoji="0" lang="en-US" sz="1800" b="0" i="0" u="none" strike="noStrike" kern="1200" cap="none" spc="5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65" normalizeH="0" baseline="0" noProof="0" dirty="0">
                <a:ln>
                  <a:noFill/>
                </a:ln>
                <a:solidFill>
                  <a:srgbClr val="292929"/>
                </a:solidFill>
                <a:effectLst/>
                <a:uLnTx/>
                <a:uFillTx/>
                <a:latin typeface="Metropolis" panose="00000500000000000000" pitchFamily="2" charset="0"/>
                <a:cs typeface="Microsoft Sans Serif"/>
              </a:rPr>
              <a:t>sites,</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70" normalizeH="0" baseline="0" noProof="0" dirty="0">
                <a:ln>
                  <a:noFill/>
                </a:ln>
                <a:solidFill>
                  <a:srgbClr val="292929"/>
                </a:solidFill>
                <a:effectLst/>
                <a:uLnTx/>
                <a:uFillTx/>
                <a:latin typeface="Metropolis" panose="00000500000000000000" pitchFamily="2" charset="0"/>
                <a:cs typeface="Microsoft Sans Serif"/>
              </a:rPr>
              <a:t>and</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50" normalizeH="0" baseline="0" noProof="0" dirty="0">
                <a:ln>
                  <a:noFill/>
                </a:ln>
                <a:solidFill>
                  <a:srgbClr val="292929"/>
                </a:solidFill>
                <a:effectLst/>
                <a:uLnTx/>
                <a:uFillTx/>
                <a:latin typeface="Metropolis" panose="00000500000000000000" pitchFamily="2" charset="0"/>
                <a:cs typeface="Microsoft Sans Serif"/>
              </a:rPr>
              <a:t>added</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map</a:t>
            </a:r>
            <a:r>
              <a:rPr kumimoji="0" lang="en-US" sz="1800" b="0" i="0" u="none" strike="noStrike" kern="1200" cap="none" spc="6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40" normalizeH="0" baseline="0" noProof="0" dirty="0">
                <a:ln>
                  <a:noFill/>
                </a:ln>
                <a:solidFill>
                  <a:srgbClr val="292929"/>
                </a:solidFill>
                <a:effectLst/>
                <a:uLnTx/>
                <a:uFillTx/>
                <a:latin typeface="Metropolis" panose="00000500000000000000" pitchFamily="2" charset="0"/>
                <a:cs typeface="Microsoft Sans Serif"/>
              </a:rPr>
              <a:t>objects</a:t>
            </a:r>
            <a:r>
              <a:rPr kumimoji="0" lang="en-US" sz="1800" b="0" i="0" u="none" strike="noStrike" kern="1200" cap="none" spc="9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100" normalizeH="0" baseline="0" noProof="0" dirty="0">
                <a:ln>
                  <a:noFill/>
                </a:ln>
                <a:solidFill>
                  <a:srgbClr val="292929"/>
                </a:solidFill>
                <a:effectLst/>
                <a:uLnTx/>
                <a:uFillTx/>
                <a:latin typeface="Metropolis" panose="00000500000000000000" pitchFamily="2" charset="0"/>
                <a:cs typeface="Microsoft Sans Serif"/>
              </a:rPr>
              <a:t>such</a:t>
            </a:r>
            <a:r>
              <a:rPr kumimoji="0" lang="en-US" sz="1800" b="0"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150" normalizeH="0" baseline="0" noProof="0" dirty="0">
                <a:ln>
                  <a:noFill/>
                </a:ln>
                <a:solidFill>
                  <a:srgbClr val="292929"/>
                </a:solidFill>
                <a:effectLst/>
                <a:uLnTx/>
                <a:uFillTx/>
                <a:latin typeface="Metropolis" panose="00000500000000000000" pitchFamily="2" charset="0"/>
                <a:cs typeface="Microsoft Sans Serif"/>
              </a:rPr>
              <a:t>as</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markers,</a:t>
            </a:r>
            <a:r>
              <a:rPr kumimoji="0" lang="en-US" sz="1800" b="0"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circles,</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60" normalizeH="0" baseline="0" noProof="0" dirty="0">
                <a:ln>
                  <a:noFill/>
                </a:ln>
                <a:solidFill>
                  <a:srgbClr val="292929"/>
                </a:solidFill>
                <a:effectLst/>
                <a:uLnTx/>
                <a:uFillTx/>
                <a:latin typeface="Metropolis" panose="00000500000000000000" pitchFamily="2" charset="0"/>
                <a:cs typeface="Microsoft Sans Serif"/>
              </a:rPr>
              <a:t>lines</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35" normalizeH="0" baseline="0" noProof="0" dirty="0">
                <a:ln>
                  <a:noFill/>
                </a:ln>
                <a:solidFill>
                  <a:srgbClr val="292929"/>
                </a:solidFill>
                <a:effectLst/>
                <a:uLnTx/>
                <a:uFillTx/>
                <a:latin typeface="Metropolis" panose="00000500000000000000" pitchFamily="2" charset="0"/>
                <a:cs typeface="Microsoft Sans Serif"/>
              </a:rPr>
              <a:t>to</a:t>
            </a:r>
            <a:endParaRPr kumimoji="0" lang="en-US" sz="1800" b="0" i="0" u="none" strike="noStrike" kern="1200" cap="none" spc="0" normalizeH="0" baseline="0" noProof="0" dirty="0">
              <a:ln>
                <a:noFill/>
              </a:ln>
              <a:solidFill>
                <a:prstClr val="black"/>
              </a:solidFill>
              <a:effectLst/>
              <a:uLnTx/>
              <a:uFillTx/>
              <a:latin typeface="Metropolis" panose="00000500000000000000" pitchFamily="2" charset="0"/>
              <a:cs typeface="Microsoft Sans Serif"/>
            </a:endParaRPr>
          </a:p>
          <a:p>
            <a:pPr marL="24130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65" normalizeH="0" baseline="0" noProof="0" dirty="0">
                <a:ln>
                  <a:noFill/>
                </a:ln>
                <a:solidFill>
                  <a:srgbClr val="292929"/>
                </a:solidFill>
                <a:effectLst/>
                <a:uLnTx/>
                <a:uFillTx/>
                <a:latin typeface="Metropolis" panose="00000500000000000000" pitchFamily="2" charset="0"/>
                <a:cs typeface="Microsoft Sans Serif"/>
              </a:rPr>
              <a:t>mark</a:t>
            </a:r>
            <a:r>
              <a:rPr kumimoji="0" lang="en-US" sz="1800" b="0"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35" normalizeH="0" baseline="0" noProof="0" dirty="0">
                <a:ln>
                  <a:noFill/>
                </a:ln>
                <a:solidFill>
                  <a:srgbClr val="292929"/>
                </a:solidFill>
                <a:effectLst/>
                <a:uLnTx/>
                <a:uFillTx/>
                <a:latin typeface="Metropolis" panose="00000500000000000000" pitchFamily="2" charset="0"/>
                <a:cs typeface="Microsoft Sans Serif"/>
              </a:rPr>
              <a:t>the</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130" normalizeH="0" baseline="0" noProof="0" dirty="0">
                <a:ln>
                  <a:noFill/>
                </a:ln>
                <a:solidFill>
                  <a:srgbClr val="292929"/>
                </a:solidFill>
                <a:effectLst/>
                <a:uLnTx/>
                <a:uFillTx/>
                <a:latin typeface="Metropolis" panose="00000500000000000000" pitchFamily="2" charset="0"/>
                <a:cs typeface="Microsoft Sans Serif"/>
              </a:rPr>
              <a:t>success</a:t>
            </a:r>
            <a:r>
              <a:rPr kumimoji="0" lang="en-US" sz="1800" b="0"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5" normalizeH="0" baseline="0" noProof="0" dirty="0">
                <a:ln>
                  <a:noFill/>
                </a:ln>
                <a:solidFill>
                  <a:srgbClr val="292929"/>
                </a:solidFill>
                <a:effectLst/>
                <a:uLnTx/>
                <a:uFillTx/>
                <a:latin typeface="Metropolis" panose="00000500000000000000" pitchFamily="2" charset="0"/>
                <a:cs typeface="Microsoft Sans Serif"/>
              </a:rPr>
              <a:t>or</a:t>
            </a:r>
            <a:r>
              <a:rPr kumimoji="0" lang="en-US" sz="1800" b="0"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45" normalizeH="0" baseline="0" noProof="0" dirty="0">
                <a:ln>
                  <a:noFill/>
                </a:ln>
                <a:solidFill>
                  <a:srgbClr val="292929"/>
                </a:solidFill>
                <a:effectLst/>
                <a:uLnTx/>
                <a:uFillTx/>
                <a:latin typeface="Metropolis" panose="00000500000000000000" pitchFamily="2" charset="0"/>
                <a:cs typeface="Microsoft Sans Serif"/>
              </a:rPr>
              <a:t>failure</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5" normalizeH="0" baseline="0" noProof="0" dirty="0">
                <a:ln>
                  <a:noFill/>
                </a:ln>
                <a:solidFill>
                  <a:srgbClr val="292929"/>
                </a:solidFill>
                <a:effectLst/>
                <a:uLnTx/>
                <a:uFillTx/>
                <a:latin typeface="Metropolis" panose="00000500000000000000" pitchFamily="2" charset="0"/>
                <a:cs typeface="Microsoft Sans Serif"/>
              </a:rPr>
              <a:t>of</a:t>
            </a:r>
            <a:r>
              <a:rPr kumimoji="0" lang="en-US" sz="1800" b="0" i="0" u="none" strike="noStrike" kern="1200" cap="none" spc="7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95" normalizeH="0" baseline="0" noProof="0" dirty="0">
                <a:ln>
                  <a:noFill/>
                </a:ln>
                <a:solidFill>
                  <a:srgbClr val="292929"/>
                </a:solidFill>
                <a:effectLst/>
                <a:uLnTx/>
                <a:uFillTx/>
                <a:latin typeface="Metropolis" panose="00000500000000000000" pitchFamily="2" charset="0"/>
                <a:cs typeface="Microsoft Sans Serif"/>
              </a:rPr>
              <a:t>launches</a:t>
            </a:r>
            <a:r>
              <a:rPr kumimoji="0" lang="en-US" sz="1800" b="0" i="0" u="none" strike="noStrike" kern="1200" cap="none" spc="7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0" normalizeH="0" baseline="0" noProof="0" dirty="0">
                <a:ln>
                  <a:noFill/>
                </a:ln>
                <a:solidFill>
                  <a:srgbClr val="292929"/>
                </a:solidFill>
                <a:effectLst/>
                <a:uLnTx/>
                <a:uFillTx/>
                <a:latin typeface="Metropolis" panose="00000500000000000000" pitchFamily="2" charset="0"/>
                <a:cs typeface="Microsoft Sans Serif"/>
              </a:rPr>
              <a:t>for</a:t>
            </a:r>
            <a:r>
              <a:rPr kumimoji="0" lang="en-US" sz="1800" b="0" i="0" u="none" strike="noStrike" kern="1200" cap="none" spc="9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120" normalizeH="0" baseline="0" noProof="0" dirty="0">
                <a:ln>
                  <a:noFill/>
                </a:ln>
                <a:solidFill>
                  <a:srgbClr val="292929"/>
                </a:solidFill>
                <a:effectLst/>
                <a:uLnTx/>
                <a:uFillTx/>
                <a:latin typeface="Metropolis" panose="00000500000000000000" pitchFamily="2" charset="0"/>
                <a:cs typeface="Microsoft Sans Serif"/>
              </a:rPr>
              <a:t>each</a:t>
            </a:r>
            <a:r>
              <a:rPr kumimoji="0" lang="en-US" sz="1800" b="0" i="0" u="none" strike="noStrike" kern="1200" cap="none" spc="7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35" normalizeH="0" baseline="0" noProof="0" dirty="0">
                <a:ln>
                  <a:noFill/>
                </a:ln>
                <a:solidFill>
                  <a:srgbClr val="292929"/>
                </a:solidFill>
                <a:effectLst/>
                <a:uLnTx/>
                <a:uFillTx/>
                <a:latin typeface="Metropolis" panose="00000500000000000000" pitchFamily="2" charset="0"/>
                <a:cs typeface="Microsoft Sans Serif"/>
              </a:rPr>
              <a:t>site</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35" normalizeH="0" baseline="0" noProof="0" dirty="0">
                <a:ln>
                  <a:noFill/>
                </a:ln>
                <a:solidFill>
                  <a:srgbClr val="292929"/>
                </a:solidFill>
                <a:effectLst/>
                <a:uLnTx/>
                <a:uFillTx/>
                <a:latin typeface="Metropolis" panose="00000500000000000000" pitchFamily="2" charset="0"/>
                <a:cs typeface="Microsoft Sans Serif"/>
              </a:rPr>
              <a:t>on</a:t>
            </a:r>
            <a:r>
              <a:rPr kumimoji="0" lang="en-US" sz="1800" b="0"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35" normalizeH="0" baseline="0" noProof="0" dirty="0">
                <a:ln>
                  <a:noFill/>
                </a:ln>
                <a:solidFill>
                  <a:srgbClr val="292929"/>
                </a:solidFill>
                <a:effectLst/>
                <a:uLnTx/>
                <a:uFillTx/>
                <a:latin typeface="Metropolis" panose="00000500000000000000" pitchFamily="2" charset="0"/>
                <a:cs typeface="Microsoft Sans Serif"/>
              </a:rPr>
              <a:t>the</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25" normalizeH="0" baseline="0" noProof="0" dirty="0">
                <a:ln>
                  <a:noFill/>
                </a:ln>
                <a:solidFill>
                  <a:srgbClr val="292929"/>
                </a:solidFill>
                <a:effectLst/>
                <a:uLnTx/>
                <a:uFillTx/>
                <a:latin typeface="Metropolis" panose="00000500000000000000" pitchFamily="2" charset="0"/>
                <a:cs typeface="Microsoft Sans Serif"/>
              </a:rPr>
              <a:t>folium</a:t>
            </a:r>
            <a:r>
              <a:rPr kumimoji="0" lang="en-US" sz="1800" b="0"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90" normalizeH="0" baseline="0" noProof="0" dirty="0">
                <a:ln>
                  <a:noFill/>
                </a:ln>
                <a:solidFill>
                  <a:srgbClr val="292929"/>
                </a:solidFill>
                <a:effectLst/>
                <a:uLnTx/>
                <a:uFillTx/>
                <a:latin typeface="Metropolis" panose="00000500000000000000" pitchFamily="2" charset="0"/>
                <a:cs typeface="Microsoft Sans Serif"/>
              </a:rPr>
              <a:t>map.</a:t>
            </a:r>
            <a:endParaRPr kumimoji="0" lang="en-US" sz="1800" b="0" i="0" u="none" strike="noStrike" kern="1200" cap="none" spc="0" normalizeH="0" baseline="0" noProof="0" dirty="0">
              <a:ln>
                <a:noFill/>
              </a:ln>
              <a:solidFill>
                <a:prstClr val="black"/>
              </a:solidFill>
              <a:effectLst/>
              <a:uLnTx/>
              <a:uFillTx/>
              <a:latin typeface="Metropolis" panose="00000500000000000000" pitchFamily="2" charset="0"/>
              <a:cs typeface="Microsoft Sans Serif"/>
            </a:endParaRPr>
          </a:p>
          <a:p>
            <a:pPr marL="241300" marR="57150" lvl="0" indent="-229235" algn="l" defTabSz="914400" rtl="0" eaLnBrk="1" fontAlgn="auto" latinLnBrk="0" hangingPunct="1">
              <a:lnSpc>
                <a:spcPct val="100000"/>
              </a:lnSpc>
              <a:spcBef>
                <a:spcPts val="1405"/>
              </a:spcBef>
              <a:spcAft>
                <a:spcPts val="0"/>
              </a:spcAft>
              <a:buClrTx/>
              <a:buSzTx/>
              <a:buFont typeface="Arial MT"/>
              <a:buChar char="•"/>
              <a:tabLst>
                <a:tab pos="241300" algn="l"/>
                <a:tab pos="241935" algn="l"/>
              </a:tabLst>
              <a:defRPr/>
            </a:pPr>
            <a:r>
              <a:rPr kumimoji="0" lang="en-US" sz="1800" b="0" i="0" u="none" strike="noStrike" kern="1200" cap="none" spc="-210" normalizeH="0" baseline="0" noProof="0" dirty="0">
                <a:ln>
                  <a:noFill/>
                </a:ln>
                <a:solidFill>
                  <a:srgbClr val="292929"/>
                </a:solidFill>
                <a:effectLst/>
                <a:uLnTx/>
                <a:uFillTx/>
                <a:latin typeface="Metropolis" panose="00000500000000000000" pitchFamily="2" charset="0"/>
                <a:cs typeface="Microsoft Sans Serif"/>
              </a:rPr>
              <a:t>We</a:t>
            </a:r>
            <a:r>
              <a:rPr kumimoji="0" lang="en-US" sz="1800" b="0"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assigned</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35" normalizeH="0" baseline="0" noProof="0" dirty="0">
                <a:ln>
                  <a:noFill/>
                </a:ln>
                <a:solidFill>
                  <a:srgbClr val="292929"/>
                </a:solidFill>
                <a:effectLst/>
                <a:uLnTx/>
                <a:uFillTx/>
                <a:latin typeface="Metropolis" panose="00000500000000000000" pitchFamily="2" charset="0"/>
                <a:cs typeface="Microsoft Sans Serif"/>
              </a:rPr>
              <a:t>the</a:t>
            </a:r>
            <a:r>
              <a:rPr kumimoji="0" lang="en-US" sz="1800" b="0"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50" normalizeH="0" baseline="0" noProof="0" dirty="0">
                <a:ln>
                  <a:noFill/>
                </a:ln>
                <a:solidFill>
                  <a:srgbClr val="292929"/>
                </a:solidFill>
                <a:effectLst/>
                <a:uLnTx/>
                <a:uFillTx/>
                <a:latin typeface="Metropolis" panose="00000500000000000000" pitchFamily="2" charset="0"/>
                <a:cs typeface="Microsoft Sans Serif"/>
              </a:rPr>
              <a:t>feature</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launch</a:t>
            </a:r>
            <a:r>
              <a:rPr kumimoji="0" lang="en-US" sz="1800" b="0" i="0" u="none" strike="noStrike" kern="1200" cap="none" spc="6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65" normalizeH="0" baseline="0" noProof="0" dirty="0">
                <a:ln>
                  <a:noFill/>
                </a:ln>
                <a:solidFill>
                  <a:srgbClr val="292929"/>
                </a:solidFill>
                <a:effectLst/>
                <a:uLnTx/>
                <a:uFillTx/>
                <a:latin typeface="Metropolis" panose="00000500000000000000" pitchFamily="2" charset="0"/>
                <a:cs typeface="Microsoft Sans Serif"/>
              </a:rPr>
              <a:t>outcomes</a:t>
            </a:r>
            <a:r>
              <a:rPr kumimoji="0" lang="en-US" sz="1800" b="0"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50" normalizeH="0" baseline="0" noProof="0" dirty="0">
                <a:ln>
                  <a:noFill/>
                </a:ln>
                <a:solidFill>
                  <a:srgbClr val="292929"/>
                </a:solidFill>
                <a:effectLst/>
                <a:uLnTx/>
                <a:uFillTx/>
                <a:latin typeface="Metropolis" panose="00000500000000000000" pitchFamily="2" charset="0"/>
                <a:cs typeface="Microsoft Sans Serif"/>
              </a:rPr>
              <a:t>(failure</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5" normalizeH="0" baseline="0" noProof="0" dirty="0">
                <a:ln>
                  <a:noFill/>
                </a:ln>
                <a:solidFill>
                  <a:srgbClr val="292929"/>
                </a:solidFill>
                <a:effectLst/>
                <a:uLnTx/>
                <a:uFillTx/>
                <a:latin typeface="Metropolis" panose="00000500000000000000" pitchFamily="2" charset="0"/>
                <a:cs typeface="Microsoft Sans Serif"/>
              </a:rPr>
              <a:t>or</a:t>
            </a:r>
            <a:r>
              <a:rPr kumimoji="0" lang="en-US" sz="1800" b="0" i="0" u="none" strike="noStrike" kern="1200" cap="none" spc="9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130" normalizeH="0" baseline="0" noProof="0" dirty="0">
                <a:ln>
                  <a:noFill/>
                </a:ln>
                <a:solidFill>
                  <a:srgbClr val="292929"/>
                </a:solidFill>
                <a:effectLst/>
                <a:uLnTx/>
                <a:uFillTx/>
                <a:latin typeface="Metropolis" panose="00000500000000000000" pitchFamily="2" charset="0"/>
                <a:cs typeface="Microsoft Sans Serif"/>
              </a:rPr>
              <a:t>success)</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40" normalizeH="0" baseline="0" noProof="0" dirty="0">
                <a:ln>
                  <a:noFill/>
                </a:ln>
                <a:solidFill>
                  <a:srgbClr val="292929"/>
                </a:solidFill>
                <a:effectLst/>
                <a:uLnTx/>
                <a:uFillTx/>
                <a:latin typeface="Metropolis" panose="00000500000000000000" pitchFamily="2" charset="0"/>
                <a:cs typeface="Microsoft Sans Serif"/>
              </a:rPr>
              <a:t>to</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110" normalizeH="0" baseline="0" noProof="0" dirty="0">
                <a:ln>
                  <a:noFill/>
                </a:ln>
                <a:solidFill>
                  <a:srgbClr val="292929"/>
                </a:solidFill>
                <a:effectLst/>
                <a:uLnTx/>
                <a:uFillTx/>
                <a:latin typeface="Metropolis" panose="00000500000000000000" pitchFamily="2" charset="0"/>
                <a:cs typeface="Microsoft Sans Serif"/>
              </a:rPr>
              <a:t>class</a:t>
            </a:r>
            <a:r>
              <a:rPr kumimoji="0" lang="en-US" sz="1800" b="0" i="0" u="none" strike="noStrike" kern="1200" cap="none" spc="7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100" normalizeH="0" baseline="0" noProof="0" dirty="0">
                <a:ln>
                  <a:noFill/>
                </a:ln>
                <a:solidFill>
                  <a:srgbClr val="292929"/>
                </a:solidFill>
                <a:effectLst/>
                <a:uLnTx/>
                <a:uFillTx/>
                <a:latin typeface="Metropolis" panose="00000500000000000000" pitchFamily="2" charset="0"/>
                <a:cs typeface="Microsoft Sans Serif"/>
              </a:rPr>
              <a:t>0</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70" normalizeH="0" baseline="0" noProof="0" dirty="0">
                <a:ln>
                  <a:noFill/>
                </a:ln>
                <a:solidFill>
                  <a:srgbClr val="292929"/>
                </a:solidFill>
                <a:effectLst/>
                <a:uLnTx/>
                <a:uFillTx/>
                <a:latin typeface="Metropolis" panose="00000500000000000000" pitchFamily="2" charset="0"/>
                <a:cs typeface="Microsoft Sans Serif"/>
              </a:rPr>
              <a:t>and</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65" normalizeH="0" baseline="0" noProof="0" dirty="0">
                <a:ln>
                  <a:noFill/>
                </a:ln>
                <a:solidFill>
                  <a:srgbClr val="292929"/>
                </a:solidFill>
                <a:effectLst/>
                <a:uLnTx/>
                <a:uFillTx/>
                <a:latin typeface="Metropolis" panose="00000500000000000000" pitchFamily="2" charset="0"/>
                <a:cs typeface="Microsoft Sans Serif"/>
              </a:rPr>
              <a:t>1.i.e.,</a:t>
            </a:r>
            <a:r>
              <a:rPr kumimoji="0" lang="en-US" sz="1800" b="0" i="0" u="none" strike="noStrike" kern="1200" cap="none" spc="4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100" normalizeH="0" baseline="0" noProof="0" dirty="0">
                <a:ln>
                  <a:noFill/>
                </a:ln>
                <a:solidFill>
                  <a:srgbClr val="292929"/>
                </a:solidFill>
                <a:effectLst/>
                <a:uLnTx/>
                <a:uFillTx/>
                <a:latin typeface="Metropolis" panose="00000500000000000000" pitchFamily="2" charset="0"/>
                <a:cs typeface="Microsoft Sans Serif"/>
              </a:rPr>
              <a:t>0 </a:t>
            </a:r>
            <a:r>
              <a:rPr kumimoji="0" lang="en-US" sz="1800" b="0" i="0" u="none" strike="noStrike" kern="1200" cap="none" spc="-57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5" normalizeH="0" baseline="0" noProof="0" dirty="0">
                <a:ln>
                  <a:noFill/>
                </a:ln>
                <a:solidFill>
                  <a:srgbClr val="292929"/>
                </a:solidFill>
                <a:effectLst/>
                <a:uLnTx/>
                <a:uFillTx/>
                <a:latin typeface="Metropolis" panose="00000500000000000000" pitchFamily="2" charset="0"/>
                <a:cs typeface="Microsoft Sans Serif"/>
              </a:rPr>
              <a:t>for</a:t>
            </a:r>
            <a:r>
              <a:rPr kumimoji="0" lang="en-US" sz="1800" b="0" i="0" u="none" strike="noStrike" kern="1200" cap="none" spc="7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45" normalizeH="0" baseline="0" noProof="0" dirty="0">
                <a:ln>
                  <a:noFill/>
                </a:ln>
                <a:solidFill>
                  <a:srgbClr val="292929"/>
                </a:solidFill>
                <a:effectLst/>
                <a:uLnTx/>
                <a:uFillTx/>
                <a:latin typeface="Metropolis" panose="00000500000000000000" pitchFamily="2" charset="0"/>
                <a:cs typeface="Microsoft Sans Serif"/>
              </a:rPr>
              <a:t>failure,</a:t>
            </a:r>
            <a:r>
              <a:rPr kumimoji="0" lang="en-US" sz="1800" b="0" i="0" u="none" strike="noStrike" kern="1200" cap="none" spc="6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70" normalizeH="0" baseline="0" noProof="0" dirty="0">
                <a:ln>
                  <a:noFill/>
                </a:ln>
                <a:solidFill>
                  <a:srgbClr val="292929"/>
                </a:solidFill>
                <a:effectLst/>
                <a:uLnTx/>
                <a:uFillTx/>
                <a:latin typeface="Metropolis" panose="00000500000000000000" pitchFamily="2" charset="0"/>
                <a:cs typeface="Microsoft Sans Serif"/>
              </a:rPr>
              <a:t>and</a:t>
            </a:r>
            <a:r>
              <a:rPr kumimoji="0" lang="en-US" sz="1800" b="0"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100" normalizeH="0" baseline="0" noProof="0" dirty="0">
                <a:ln>
                  <a:noFill/>
                </a:ln>
                <a:solidFill>
                  <a:srgbClr val="292929"/>
                </a:solidFill>
                <a:effectLst/>
                <a:uLnTx/>
                <a:uFillTx/>
                <a:latin typeface="Metropolis" panose="00000500000000000000" pitchFamily="2" charset="0"/>
                <a:cs typeface="Microsoft Sans Serif"/>
              </a:rPr>
              <a:t>1</a:t>
            </a:r>
            <a:r>
              <a:rPr kumimoji="0" lang="en-US" sz="1800" b="0" i="0" u="none" strike="noStrike" kern="1200" cap="none" spc="6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5" normalizeH="0" baseline="0" noProof="0" dirty="0">
                <a:ln>
                  <a:noFill/>
                </a:ln>
                <a:solidFill>
                  <a:srgbClr val="292929"/>
                </a:solidFill>
                <a:effectLst/>
                <a:uLnTx/>
                <a:uFillTx/>
                <a:latin typeface="Metropolis" panose="00000500000000000000" pitchFamily="2" charset="0"/>
                <a:cs typeface="Microsoft Sans Serif"/>
              </a:rPr>
              <a:t>for</a:t>
            </a:r>
            <a:r>
              <a:rPr kumimoji="0" lang="en-US" sz="1800" b="0"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125" normalizeH="0" baseline="0" noProof="0" dirty="0">
                <a:ln>
                  <a:noFill/>
                </a:ln>
                <a:solidFill>
                  <a:srgbClr val="292929"/>
                </a:solidFill>
                <a:effectLst/>
                <a:uLnTx/>
                <a:uFillTx/>
                <a:latin typeface="Metropolis" panose="00000500000000000000" pitchFamily="2" charset="0"/>
                <a:cs typeface="Microsoft Sans Serif"/>
              </a:rPr>
              <a:t>success.</a:t>
            </a:r>
            <a:endParaRPr kumimoji="0" lang="en-US" sz="1800" b="0" i="0" u="none" strike="noStrike" kern="1200" cap="none" spc="0" normalizeH="0" baseline="0" noProof="0" dirty="0">
              <a:ln>
                <a:noFill/>
              </a:ln>
              <a:solidFill>
                <a:prstClr val="black"/>
              </a:solidFill>
              <a:effectLst/>
              <a:uLnTx/>
              <a:uFillTx/>
              <a:latin typeface="Metropolis" panose="00000500000000000000" pitchFamily="2" charset="0"/>
              <a:cs typeface="Microsoft Sans Serif"/>
            </a:endParaRPr>
          </a:p>
          <a:p>
            <a:pPr marL="241300" marR="810895" lvl="0" indent="-229235" algn="l" defTabSz="914400" rtl="0" eaLnBrk="1" fontAlgn="auto" latinLnBrk="0" hangingPunct="1">
              <a:lnSpc>
                <a:spcPct val="100000"/>
              </a:lnSpc>
              <a:spcBef>
                <a:spcPts val="1405"/>
              </a:spcBef>
              <a:spcAft>
                <a:spcPts val="0"/>
              </a:spcAft>
              <a:buClrTx/>
              <a:buSzTx/>
              <a:buFont typeface="Arial MT"/>
              <a:buChar char="•"/>
              <a:tabLst>
                <a:tab pos="241300" algn="l"/>
                <a:tab pos="241935" algn="l"/>
              </a:tabLst>
              <a:defRPr/>
            </a:pPr>
            <a:r>
              <a:rPr kumimoji="0" lang="en-US" sz="1800" b="0"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Using</a:t>
            </a:r>
            <a:r>
              <a:rPr kumimoji="0" lang="en-US" sz="1800" b="0"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35" normalizeH="0" baseline="0" noProof="0" dirty="0">
                <a:ln>
                  <a:noFill/>
                </a:ln>
                <a:solidFill>
                  <a:srgbClr val="292929"/>
                </a:solidFill>
                <a:effectLst/>
                <a:uLnTx/>
                <a:uFillTx/>
                <a:latin typeface="Metropolis" panose="00000500000000000000" pitchFamily="2" charset="0"/>
                <a:cs typeface="Microsoft Sans Serif"/>
              </a:rPr>
              <a:t>the</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35" normalizeH="0" baseline="0" noProof="0" dirty="0">
                <a:ln>
                  <a:noFill/>
                </a:ln>
                <a:solidFill>
                  <a:srgbClr val="292929"/>
                </a:solidFill>
                <a:effectLst/>
                <a:uLnTx/>
                <a:uFillTx/>
                <a:latin typeface="Metropolis" panose="00000500000000000000" pitchFamily="2" charset="0"/>
                <a:cs typeface="Microsoft Sans Serif"/>
              </a:rPr>
              <a:t>color-labeled</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65" normalizeH="0" baseline="0" noProof="0" dirty="0">
                <a:ln>
                  <a:noFill/>
                </a:ln>
                <a:solidFill>
                  <a:srgbClr val="292929"/>
                </a:solidFill>
                <a:effectLst/>
                <a:uLnTx/>
                <a:uFillTx/>
                <a:latin typeface="Metropolis" panose="00000500000000000000" pitchFamily="2" charset="0"/>
                <a:cs typeface="Microsoft Sans Serif"/>
              </a:rPr>
              <a:t>marker</a:t>
            </a:r>
            <a:r>
              <a:rPr kumimoji="0" lang="en-US" sz="1800" b="0" i="0" u="none" strike="noStrike" kern="1200" cap="none" spc="6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65" normalizeH="0" baseline="0" noProof="0" dirty="0">
                <a:ln>
                  <a:noFill/>
                </a:ln>
                <a:solidFill>
                  <a:srgbClr val="292929"/>
                </a:solidFill>
                <a:effectLst/>
                <a:uLnTx/>
                <a:uFillTx/>
                <a:latin typeface="Metropolis" panose="00000500000000000000" pitchFamily="2" charset="0"/>
                <a:cs typeface="Microsoft Sans Serif"/>
              </a:rPr>
              <a:t>clusters,</a:t>
            </a:r>
            <a:r>
              <a:rPr kumimoji="0" lang="en-US" sz="1800" b="0" i="0" u="none" strike="noStrike" kern="1200" cap="none" spc="9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95" normalizeH="0" baseline="0" noProof="0" dirty="0">
                <a:ln>
                  <a:noFill/>
                </a:ln>
                <a:solidFill>
                  <a:srgbClr val="292929"/>
                </a:solidFill>
                <a:effectLst/>
                <a:uLnTx/>
                <a:uFillTx/>
                <a:latin typeface="Metropolis" panose="00000500000000000000" pitchFamily="2" charset="0"/>
                <a:cs typeface="Microsoft Sans Serif"/>
              </a:rPr>
              <a:t>we</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15" normalizeH="0" baseline="0" noProof="0" dirty="0">
                <a:ln>
                  <a:noFill/>
                </a:ln>
                <a:solidFill>
                  <a:srgbClr val="292929"/>
                </a:solidFill>
                <a:effectLst/>
                <a:uLnTx/>
                <a:uFillTx/>
                <a:latin typeface="Metropolis" panose="00000500000000000000" pitchFamily="2" charset="0"/>
                <a:cs typeface="Microsoft Sans Serif"/>
              </a:rPr>
              <a:t>identified</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65" normalizeH="0" baseline="0" noProof="0" dirty="0">
                <a:ln>
                  <a:noFill/>
                </a:ln>
                <a:solidFill>
                  <a:srgbClr val="292929"/>
                </a:solidFill>
                <a:effectLst/>
                <a:uLnTx/>
                <a:uFillTx/>
                <a:latin typeface="Metropolis" panose="00000500000000000000" pitchFamily="2" charset="0"/>
                <a:cs typeface="Microsoft Sans Serif"/>
              </a:rPr>
              <a:t>which</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launch</a:t>
            </a:r>
            <a:r>
              <a:rPr kumimoji="0" lang="en-US" sz="1800" b="0" i="0" u="none" strike="noStrike" kern="1200" cap="none" spc="6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60" normalizeH="0" baseline="0" noProof="0" dirty="0">
                <a:ln>
                  <a:noFill/>
                </a:ln>
                <a:solidFill>
                  <a:srgbClr val="292929"/>
                </a:solidFill>
                <a:effectLst/>
                <a:uLnTx/>
                <a:uFillTx/>
                <a:latin typeface="Metropolis" panose="00000500000000000000" pitchFamily="2" charset="0"/>
                <a:cs typeface="Microsoft Sans Serif"/>
              </a:rPr>
              <a:t>sites</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100" normalizeH="0" baseline="0" noProof="0" dirty="0">
                <a:ln>
                  <a:noFill/>
                </a:ln>
                <a:solidFill>
                  <a:srgbClr val="292929"/>
                </a:solidFill>
                <a:effectLst/>
                <a:uLnTx/>
                <a:uFillTx/>
                <a:latin typeface="Metropolis" panose="00000500000000000000" pitchFamily="2" charset="0"/>
                <a:cs typeface="Microsoft Sans Serif"/>
              </a:rPr>
              <a:t>have </a:t>
            </a:r>
            <a:r>
              <a:rPr kumimoji="0" lang="en-US" sz="1800" b="0" i="0" u="none" strike="noStrike" kern="1200" cap="none" spc="-57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40" normalizeH="0" baseline="0" noProof="0" dirty="0">
                <a:ln>
                  <a:noFill/>
                </a:ln>
                <a:solidFill>
                  <a:srgbClr val="292929"/>
                </a:solidFill>
                <a:effectLst/>
                <a:uLnTx/>
                <a:uFillTx/>
                <a:latin typeface="Metropolis" panose="00000500000000000000" pitchFamily="2" charset="0"/>
                <a:cs typeface="Microsoft Sans Serif"/>
              </a:rPr>
              <a:t>relatively</a:t>
            </a:r>
            <a:r>
              <a:rPr kumimoji="0" lang="en-US" sz="1800" b="0" i="0" u="none" strike="noStrike" kern="1200" cap="none" spc="7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20" normalizeH="0" baseline="0" noProof="0" dirty="0">
                <a:ln>
                  <a:noFill/>
                </a:ln>
                <a:solidFill>
                  <a:srgbClr val="292929"/>
                </a:solidFill>
                <a:effectLst/>
                <a:uLnTx/>
                <a:uFillTx/>
                <a:latin typeface="Metropolis" panose="00000500000000000000" pitchFamily="2" charset="0"/>
                <a:cs typeface="Microsoft Sans Serif"/>
              </a:rPr>
              <a:t>high</a:t>
            </a:r>
            <a:r>
              <a:rPr kumimoji="0" lang="en-US" sz="1800" b="0" i="0" u="none" strike="noStrike" kern="1200" cap="none" spc="7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130" normalizeH="0" baseline="0" noProof="0" dirty="0">
                <a:ln>
                  <a:noFill/>
                </a:ln>
                <a:solidFill>
                  <a:srgbClr val="292929"/>
                </a:solidFill>
                <a:effectLst/>
                <a:uLnTx/>
                <a:uFillTx/>
                <a:latin typeface="Metropolis" panose="00000500000000000000" pitchFamily="2" charset="0"/>
                <a:cs typeface="Microsoft Sans Serif"/>
              </a:rPr>
              <a:t>success</a:t>
            </a:r>
            <a:r>
              <a:rPr kumimoji="0" lang="en-US" sz="1800" b="0"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55" normalizeH="0" baseline="0" noProof="0" dirty="0">
                <a:ln>
                  <a:noFill/>
                </a:ln>
                <a:solidFill>
                  <a:srgbClr val="292929"/>
                </a:solidFill>
                <a:effectLst/>
                <a:uLnTx/>
                <a:uFillTx/>
                <a:latin typeface="Metropolis" panose="00000500000000000000" pitchFamily="2" charset="0"/>
                <a:cs typeface="Microsoft Sans Serif"/>
              </a:rPr>
              <a:t>rate.</a:t>
            </a:r>
            <a:endParaRPr kumimoji="0" lang="en-US" sz="1800" b="0" i="0" u="none" strike="noStrike" kern="1200" cap="none" spc="0" normalizeH="0" baseline="0" noProof="0" dirty="0">
              <a:ln>
                <a:noFill/>
              </a:ln>
              <a:solidFill>
                <a:prstClr val="black"/>
              </a:solidFill>
              <a:effectLst/>
              <a:uLnTx/>
              <a:uFillTx/>
              <a:latin typeface="Metropolis" panose="00000500000000000000" pitchFamily="2" charset="0"/>
              <a:cs typeface="Microsoft Sans Serif"/>
            </a:endParaRPr>
          </a:p>
          <a:p>
            <a:pPr marL="241300" marR="256540" lvl="0" indent="-229235" algn="l" defTabSz="914400" rtl="0" eaLnBrk="1" fontAlgn="auto" latinLnBrk="0" hangingPunct="1">
              <a:lnSpc>
                <a:spcPct val="100000"/>
              </a:lnSpc>
              <a:spcBef>
                <a:spcPts val="1395"/>
              </a:spcBef>
              <a:spcAft>
                <a:spcPts val="0"/>
              </a:spcAft>
              <a:buClrTx/>
              <a:buSzTx/>
              <a:buFont typeface="Arial MT"/>
              <a:buChar char="•"/>
              <a:tabLst>
                <a:tab pos="241300" algn="l"/>
                <a:tab pos="241935" algn="l"/>
              </a:tabLst>
              <a:defRPr/>
            </a:pPr>
            <a:r>
              <a:rPr kumimoji="0" lang="en-US" sz="1800" b="0" i="0" u="none" strike="noStrike" kern="1200" cap="none" spc="-210" normalizeH="0" baseline="0" noProof="0" dirty="0">
                <a:ln>
                  <a:noFill/>
                </a:ln>
                <a:solidFill>
                  <a:srgbClr val="292929"/>
                </a:solidFill>
                <a:effectLst/>
                <a:uLnTx/>
                <a:uFillTx/>
                <a:latin typeface="Metropolis" panose="00000500000000000000" pitchFamily="2" charset="0"/>
                <a:cs typeface="Microsoft Sans Serif"/>
              </a:rPr>
              <a:t>We</a:t>
            </a:r>
            <a:r>
              <a:rPr kumimoji="0" lang="en-US" sz="1800" b="0"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60" normalizeH="0" baseline="0" noProof="0" dirty="0">
                <a:ln>
                  <a:noFill/>
                </a:ln>
                <a:solidFill>
                  <a:srgbClr val="292929"/>
                </a:solidFill>
                <a:effectLst/>
                <a:uLnTx/>
                <a:uFillTx/>
                <a:latin typeface="Metropolis" panose="00000500000000000000" pitchFamily="2" charset="0"/>
                <a:cs typeface="Microsoft Sans Serif"/>
              </a:rPr>
              <a:t>calculated</a:t>
            </a:r>
            <a:r>
              <a:rPr kumimoji="0" lang="en-US" sz="1800" b="0" i="0" u="none" strike="noStrike" kern="1200" cap="none" spc="7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35" normalizeH="0" baseline="0" noProof="0" dirty="0">
                <a:ln>
                  <a:noFill/>
                </a:ln>
                <a:solidFill>
                  <a:srgbClr val="292929"/>
                </a:solidFill>
                <a:effectLst/>
                <a:uLnTx/>
                <a:uFillTx/>
                <a:latin typeface="Metropolis" panose="00000500000000000000" pitchFamily="2" charset="0"/>
                <a:cs typeface="Microsoft Sans Serif"/>
              </a:rPr>
              <a:t>the</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70" normalizeH="0" baseline="0" noProof="0" dirty="0">
                <a:ln>
                  <a:noFill/>
                </a:ln>
                <a:solidFill>
                  <a:srgbClr val="292929"/>
                </a:solidFill>
                <a:effectLst/>
                <a:uLnTx/>
                <a:uFillTx/>
                <a:latin typeface="Metropolis" panose="00000500000000000000" pitchFamily="2" charset="0"/>
                <a:cs typeface="Microsoft Sans Serif"/>
              </a:rPr>
              <a:t>distances</a:t>
            </a:r>
            <a:r>
              <a:rPr kumimoji="0" lang="en-US" sz="1800" b="0" i="0" u="none" strike="noStrike" kern="1200" cap="none" spc="9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55" normalizeH="0" baseline="0" noProof="0" dirty="0">
                <a:ln>
                  <a:noFill/>
                </a:ln>
                <a:solidFill>
                  <a:srgbClr val="292929"/>
                </a:solidFill>
                <a:effectLst/>
                <a:uLnTx/>
                <a:uFillTx/>
                <a:latin typeface="Metropolis" panose="00000500000000000000" pitchFamily="2" charset="0"/>
                <a:cs typeface="Microsoft Sans Serif"/>
              </a:rPr>
              <a:t>between</a:t>
            </a:r>
            <a:r>
              <a:rPr kumimoji="0" lang="en-US" sz="1800" b="0" i="0" u="none" strike="noStrike" kern="1200" cap="none" spc="6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150" normalizeH="0" baseline="0" noProof="0" dirty="0">
                <a:ln>
                  <a:noFill/>
                </a:ln>
                <a:solidFill>
                  <a:srgbClr val="292929"/>
                </a:solidFill>
                <a:effectLst/>
                <a:uLnTx/>
                <a:uFillTx/>
                <a:latin typeface="Metropolis" panose="00000500000000000000" pitchFamily="2" charset="0"/>
                <a:cs typeface="Microsoft Sans Serif"/>
              </a:rPr>
              <a:t>a</a:t>
            </a:r>
            <a:r>
              <a:rPr kumimoji="0" lang="en-US" sz="1800" b="0"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launch</a:t>
            </a:r>
            <a:r>
              <a:rPr kumimoji="0" lang="en-US" sz="1800" b="0" i="0" u="none" strike="noStrike" kern="1200" cap="none" spc="6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35" normalizeH="0" baseline="0" noProof="0" dirty="0">
                <a:ln>
                  <a:noFill/>
                </a:ln>
                <a:solidFill>
                  <a:srgbClr val="292929"/>
                </a:solidFill>
                <a:effectLst/>
                <a:uLnTx/>
                <a:uFillTx/>
                <a:latin typeface="Metropolis" panose="00000500000000000000" pitchFamily="2" charset="0"/>
                <a:cs typeface="Microsoft Sans Serif"/>
              </a:rPr>
              <a:t>site</a:t>
            </a:r>
            <a:r>
              <a:rPr kumimoji="0" lang="en-US" sz="1800" b="0" i="0" u="none" strike="noStrike" kern="1200" cap="none" spc="9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40" normalizeH="0" baseline="0" noProof="0" dirty="0">
                <a:ln>
                  <a:noFill/>
                </a:ln>
                <a:solidFill>
                  <a:srgbClr val="292929"/>
                </a:solidFill>
                <a:effectLst/>
                <a:uLnTx/>
                <a:uFillTx/>
                <a:latin typeface="Metropolis" panose="00000500000000000000" pitchFamily="2" charset="0"/>
                <a:cs typeface="Microsoft Sans Serif"/>
              </a:rPr>
              <a:t>to</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10" normalizeH="0" baseline="0" noProof="0" dirty="0">
                <a:ln>
                  <a:noFill/>
                </a:ln>
                <a:solidFill>
                  <a:srgbClr val="292929"/>
                </a:solidFill>
                <a:effectLst/>
                <a:uLnTx/>
                <a:uFillTx/>
                <a:latin typeface="Metropolis" panose="00000500000000000000" pitchFamily="2" charset="0"/>
                <a:cs typeface="Microsoft Sans Serif"/>
              </a:rPr>
              <a:t>its</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35" normalizeH="0" baseline="0" noProof="0" dirty="0">
                <a:ln>
                  <a:noFill/>
                </a:ln>
                <a:solidFill>
                  <a:srgbClr val="292929"/>
                </a:solidFill>
                <a:effectLst/>
                <a:uLnTx/>
                <a:uFillTx/>
                <a:latin typeface="Metropolis" panose="00000500000000000000" pitchFamily="2" charset="0"/>
                <a:cs typeface="Microsoft Sans Serif"/>
              </a:rPr>
              <a:t>proximities.</a:t>
            </a:r>
            <a:r>
              <a:rPr kumimoji="0" lang="en-US" sz="1800" b="0"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210" normalizeH="0" baseline="0" noProof="0" dirty="0">
                <a:ln>
                  <a:noFill/>
                </a:ln>
                <a:solidFill>
                  <a:srgbClr val="292929"/>
                </a:solidFill>
                <a:effectLst/>
                <a:uLnTx/>
                <a:uFillTx/>
                <a:latin typeface="Metropolis" panose="00000500000000000000" pitchFamily="2" charset="0"/>
                <a:cs typeface="Microsoft Sans Serif"/>
              </a:rPr>
              <a:t>We</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answered </a:t>
            </a:r>
            <a:r>
              <a:rPr kumimoji="0" lang="en-US" sz="1800" b="0" i="0" u="none" strike="noStrike" kern="1200" cap="none" spc="-57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100" normalizeH="0" baseline="0" noProof="0" dirty="0">
                <a:ln>
                  <a:noFill/>
                </a:ln>
                <a:solidFill>
                  <a:srgbClr val="292929"/>
                </a:solidFill>
                <a:effectLst/>
                <a:uLnTx/>
                <a:uFillTx/>
                <a:latin typeface="Metropolis" panose="00000500000000000000" pitchFamily="2" charset="0"/>
                <a:cs typeface="Microsoft Sans Serif"/>
              </a:rPr>
              <a:t>some</a:t>
            </a:r>
            <a:r>
              <a:rPr kumimoji="0" lang="en-US" sz="1800" b="0" i="0" u="none" strike="noStrike" kern="1200" cap="none" spc="7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35" normalizeH="0" baseline="0" noProof="0" dirty="0">
                <a:ln>
                  <a:noFill/>
                </a:ln>
                <a:solidFill>
                  <a:srgbClr val="292929"/>
                </a:solidFill>
                <a:effectLst/>
                <a:uLnTx/>
                <a:uFillTx/>
                <a:latin typeface="Metropolis" panose="00000500000000000000" pitchFamily="2" charset="0"/>
                <a:cs typeface="Microsoft Sans Serif"/>
              </a:rPr>
              <a:t>question</a:t>
            </a:r>
            <a:r>
              <a:rPr kumimoji="0" lang="en-US" sz="1800" b="0"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0" normalizeH="0" baseline="0" noProof="0" dirty="0">
                <a:ln>
                  <a:noFill/>
                </a:ln>
                <a:solidFill>
                  <a:srgbClr val="292929"/>
                </a:solidFill>
                <a:effectLst/>
                <a:uLnTx/>
                <a:uFillTx/>
                <a:latin typeface="Metropolis" panose="00000500000000000000" pitchFamily="2" charset="0"/>
                <a:cs typeface="Microsoft Sans Serif"/>
              </a:rPr>
              <a:t>for</a:t>
            </a:r>
            <a:r>
              <a:rPr kumimoji="0" lang="en-US" sz="1800" b="0"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0"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instance:</a:t>
            </a:r>
            <a:endParaRPr kumimoji="0" lang="en-US" sz="1800" b="0" i="0" u="none" strike="noStrike" kern="1200" cap="none" spc="0" normalizeH="0" baseline="0" noProof="0" dirty="0">
              <a:ln>
                <a:noFill/>
              </a:ln>
              <a:solidFill>
                <a:prstClr val="black"/>
              </a:solidFill>
              <a:effectLst/>
              <a:uLnTx/>
              <a:uFillTx/>
              <a:latin typeface="Metropolis" panose="00000500000000000000" pitchFamily="2" charset="0"/>
              <a:cs typeface="Microsoft Sans Serif"/>
            </a:endParaRPr>
          </a:p>
          <a:p>
            <a:pPr marL="698500" marR="0" lvl="1" indent="-229235" algn="l" defTabSz="914400" rtl="0" eaLnBrk="1" fontAlgn="auto" latinLnBrk="0" hangingPunct="1">
              <a:lnSpc>
                <a:spcPct val="100000"/>
              </a:lnSpc>
              <a:spcBef>
                <a:spcPts val="1430"/>
              </a:spcBef>
              <a:spcAft>
                <a:spcPts val="0"/>
              </a:spcAft>
              <a:buClrTx/>
              <a:buSzTx/>
              <a:buFontTx/>
              <a:buChar char="-"/>
              <a:tabLst>
                <a:tab pos="698500" algn="l"/>
                <a:tab pos="699135" algn="l"/>
              </a:tabLst>
              <a:defRPr/>
            </a:pPr>
            <a:r>
              <a:rPr kumimoji="0" lang="en-US" sz="1400" b="0" i="0" u="none" strike="noStrike" kern="1200" cap="none" spc="-55" normalizeH="0" baseline="0" noProof="0" dirty="0">
                <a:ln>
                  <a:noFill/>
                </a:ln>
                <a:solidFill>
                  <a:srgbClr val="767070"/>
                </a:solidFill>
                <a:effectLst/>
                <a:uLnTx/>
                <a:uFillTx/>
                <a:latin typeface="Metropolis" panose="00000500000000000000" pitchFamily="2" charset="0"/>
                <a:cs typeface="Microsoft Sans Serif"/>
              </a:rPr>
              <a:t>Are</a:t>
            </a:r>
            <a:r>
              <a:rPr kumimoji="0" lang="en-US" sz="1400" b="0" i="0" u="none" strike="noStrike" kern="1200" cap="none" spc="65" normalizeH="0" baseline="0" noProof="0" dirty="0">
                <a:ln>
                  <a:noFill/>
                </a:ln>
                <a:solidFill>
                  <a:srgbClr val="767070"/>
                </a:solidFill>
                <a:effectLst/>
                <a:uLnTx/>
                <a:uFillTx/>
                <a:latin typeface="Metropolis" panose="00000500000000000000" pitchFamily="2" charset="0"/>
                <a:cs typeface="Microsoft Sans Serif"/>
              </a:rPr>
              <a:t> </a:t>
            </a:r>
            <a:r>
              <a:rPr kumimoji="0" lang="en-US" sz="1400" b="0" i="0" u="none" strike="noStrike" kern="1200" cap="none" spc="-60" normalizeH="0" baseline="0" noProof="0" dirty="0">
                <a:ln>
                  <a:noFill/>
                </a:ln>
                <a:solidFill>
                  <a:srgbClr val="767070"/>
                </a:solidFill>
                <a:effectLst/>
                <a:uLnTx/>
                <a:uFillTx/>
                <a:latin typeface="Metropolis" panose="00000500000000000000" pitchFamily="2" charset="0"/>
                <a:cs typeface="Microsoft Sans Serif"/>
              </a:rPr>
              <a:t>launch</a:t>
            </a:r>
            <a:r>
              <a:rPr kumimoji="0" lang="en-US" sz="1400" b="0" i="0" u="none" strike="noStrike" kern="1200" cap="none" spc="30" normalizeH="0" baseline="0" noProof="0" dirty="0">
                <a:ln>
                  <a:noFill/>
                </a:ln>
                <a:solidFill>
                  <a:srgbClr val="767070"/>
                </a:solidFill>
                <a:effectLst/>
                <a:uLnTx/>
                <a:uFillTx/>
                <a:latin typeface="Metropolis" panose="00000500000000000000" pitchFamily="2" charset="0"/>
                <a:cs typeface="Microsoft Sans Serif"/>
              </a:rPr>
              <a:t> </a:t>
            </a:r>
            <a:r>
              <a:rPr kumimoji="0" lang="en-US" sz="1400" b="0" i="0" u="none" strike="noStrike" kern="1200" cap="none" spc="-45" normalizeH="0" baseline="0" noProof="0" dirty="0">
                <a:ln>
                  <a:noFill/>
                </a:ln>
                <a:solidFill>
                  <a:srgbClr val="767070"/>
                </a:solidFill>
                <a:effectLst/>
                <a:uLnTx/>
                <a:uFillTx/>
                <a:latin typeface="Metropolis" panose="00000500000000000000" pitchFamily="2" charset="0"/>
                <a:cs typeface="Microsoft Sans Serif"/>
              </a:rPr>
              <a:t>sites</a:t>
            </a:r>
            <a:r>
              <a:rPr kumimoji="0" lang="en-US" sz="1400" b="0" i="0" u="none" strike="noStrike" kern="1200" cap="none" spc="60" normalizeH="0" baseline="0" noProof="0" dirty="0">
                <a:ln>
                  <a:noFill/>
                </a:ln>
                <a:solidFill>
                  <a:srgbClr val="767070"/>
                </a:solidFill>
                <a:effectLst/>
                <a:uLnTx/>
                <a:uFillTx/>
                <a:latin typeface="Metropolis" panose="00000500000000000000" pitchFamily="2" charset="0"/>
                <a:cs typeface="Microsoft Sans Serif"/>
              </a:rPr>
              <a:t> </a:t>
            </a:r>
            <a:r>
              <a:rPr kumimoji="0" lang="en-US" sz="1400" b="0" i="0" u="none" strike="noStrike" kern="1200" cap="none" spc="-60" normalizeH="0" baseline="0" noProof="0" dirty="0">
                <a:ln>
                  <a:noFill/>
                </a:ln>
                <a:solidFill>
                  <a:srgbClr val="767070"/>
                </a:solidFill>
                <a:effectLst/>
                <a:uLnTx/>
                <a:uFillTx/>
                <a:latin typeface="Metropolis" panose="00000500000000000000" pitchFamily="2" charset="0"/>
                <a:cs typeface="Microsoft Sans Serif"/>
              </a:rPr>
              <a:t>near</a:t>
            </a:r>
            <a:r>
              <a:rPr kumimoji="0" lang="en-US" sz="1400" b="0" i="0" u="none" strike="noStrike" kern="1200" cap="none" spc="55" normalizeH="0" baseline="0" noProof="0" dirty="0">
                <a:ln>
                  <a:noFill/>
                </a:ln>
                <a:solidFill>
                  <a:srgbClr val="767070"/>
                </a:solidFill>
                <a:effectLst/>
                <a:uLnTx/>
                <a:uFillTx/>
                <a:latin typeface="Metropolis" panose="00000500000000000000" pitchFamily="2" charset="0"/>
                <a:cs typeface="Microsoft Sans Serif"/>
              </a:rPr>
              <a:t> </a:t>
            </a:r>
            <a:r>
              <a:rPr kumimoji="0" lang="en-US" sz="1400" b="0" i="0" u="none" strike="noStrike" kern="1200" cap="none" spc="-60" normalizeH="0" baseline="0" noProof="0" dirty="0">
                <a:ln>
                  <a:noFill/>
                </a:ln>
                <a:solidFill>
                  <a:srgbClr val="767070"/>
                </a:solidFill>
                <a:effectLst/>
                <a:uLnTx/>
                <a:uFillTx/>
                <a:latin typeface="Metropolis" panose="00000500000000000000" pitchFamily="2" charset="0"/>
                <a:cs typeface="Microsoft Sans Serif"/>
              </a:rPr>
              <a:t>railways,</a:t>
            </a:r>
            <a:r>
              <a:rPr kumimoji="0" lang="en-US" sz="1400" b="0" i="0" u="none" strike="noStrike" kern="1200" cap="none" spc="75" normalizeH="0" baseline="0" noProof="0" dirty="0">
                <a:ln>
                  <a:noFill/>
                </a:ln>
                <a:solidFill>
                  <a:srgbClr val="767070"/>
                </a:solidFill>
                <a:effectLst/>
                <a:uLnTx/>
                <a:uFillTx/>
                <a:latin typeface="Metropolis" panose="00000500000000000000" pitchFamily="2" charset="0"/>
                <a:cs typeface="Microsoft Sans Serif"/>
              </a:rPr>
              <a:t> </a:t>
            </a:r>
            <a:r>
              <a:rPr kumimoji="0" lang="en-US" sz="1400" b="0" i="0" u="none" strike="noStrike" kern="1200" cap="none" spc="-50" normalizeH="0" baseline="0" noProof="0" dirty="0">
                <a:ln>
                  <a:noFill/>
                </a:ln>
                <a:solidFill>
                  <a:srgbClr val="767070"/>
                </a:solidFill>
                <a:effectLst/>
                <a:uLnTx/>
                <a:uFillTx/>
                <a:latin typeface="Metropolis" panose="00000500000000000000" pitchFamily="2" charset="0"/>
                <a:cs typeface="Microsoft Sans Serif"/>
              </a:rPr>
              <a:t>highways</a:t>
            </a:r>
            <a:r>
              <a:rPr kumimoji="0" lang="en-US" sz="1400" b="0" i="0" u="none" strike="noStrike" kern="1200" cap="none" spc="55" normalizeH="0" baseline="0" noProof="0" dirty="0">
                <a:ln>
                  <a:noFill/>
                </a:ln>
                <a:solidFill>
                  <a:srgbClr val="767070"/>
                </a:solidFill>
                <a:effectLst/>
                <a:uLnTx/>
                <a:uFillTx/>
                <a:latin typeface="Metropolis" panose="00000500000000000000" pitchFamily="2" charset="0"/>
                <a:cs typeface="Microsoft Sans Serif"/>
              </a:rPr>
              <a:t> </a:t>
            </a:r>
            <a:r>
              <a:rPr kumimoji="0" lang="en-US" sz="1400" b="0" i="0" u="none" strike="noStrike" kern="1200" cap="none" spc="-50" normalizeH="0" baseline="0" noProof="0" dirty="0">
                <a:ln>
                  <a:noFill/>
                </a:ln>
                <a:solidFill>
                  <a:srgbClr val="767070"/>
                </a:solidFill>
                <a:effectLst/>
                <a:uLnTx/>
                <a:uFillTx/>
                <a:latin typeface="Metropolis" panose="00000500000000000000" pitchFamily="2" charset="0"/>
                <a:cs typeface="Microsoft Sans Serif"/>
              </a:rPr>
              <a:t>and</a:t>
            </a:r>
            <a:r>
              <a:rPr kumimoji="0" lang="en-US" sz="1400" b="0" i="0" u="none" strike="noStrike" kern="1200" cap="none" spc="45" normalizeH="0" baseline="0" noProof="0" dirty="0">
                <a:ln>
                  <a:noFill/>
                </a:ln>
                <a:solidFill>
                  <a:srgbClr val="767070"/>
                </a:solidFill>
                <a:effectLst/>
                <a:uLnTx/>
                <a:uFillTx/>
                <a:latin typeface="Metropolis" panose="00000500000000000000" pitchFamily="2" charset="0"/>
                <a:cs typeface="Microsoft Sans Serif"/>
              </a:rPr>
              <a:t> </a:t>
            </a:r>
            <a:r>
              <a:rPr kumimoji="0" lang="en-US" sz="1400" b="0" i="0" u="none" strike="noStrike" kern="1200" cap="none" spc="-55" normalizeH="0" baseline="0" noProof="0" dirty="0">
                <a:ln>
                  <a:noFill/>
                </a:ln>
                <a:solidFill>
                  <a:srgbClr val="767070"/>
                </a:solidFill>
                <a:effectLst/>
                <a:uLnTx/>
                <a:uFillTx/>
                <a:latin typeface="Metropolis" panose="00000500000000000000" pitchFamily="2" charset="0"/>
                <a:cs typeface="Microsoft Sans Serif"/>
              </a:rPr>
              <a:t>coastlines.</a:t>
            </a:r>
            <a:endParaRPr kumimoji="0" lang="en-US" sz="1400" b="0" i="0" u="none" strike="noStrike" kern="1200" cap="none" spc="0" normalizeH="0" baseline="0" noProof="0" dirty="0">
              <a:ln>
                <a:noFill/>
              </a:ln>
              <a:solidFill>
                <a:prstClr val="black"/>
              </a:solidFill>
              <a:effectLst/>
              <a:uLnTx/>
              <a:uFillTx/>
              <a:latin typeface="Metropolis" panose="00000500000000000000" pitchFamily="2" charset="0"/>
              <a:cs typeface="Microsoft Sans Serif"/>
            </a:endParaRPr>
          </a:p>
          <a:p>
            <a:pPr marL="698500" marR="0" lvl="1" indent="-229235" algn="l" defTabSz="914400" rtl="0" eaLnBrk="1" fontAlgn="auto" latinLnBrk="0" hangingPunct="1">
              <a:lnSpc>
                <a:spcPct val="100000"/>
              </a:lnSpc>
              <a:spcBef>
                <a:spcPts val="1395"/>
              </a:spcBef>
              <a:spcAft>
                <a:spcPts val="0"/>
              </a:spcAft>
              <a:buClrTx/>
              <a:buSzTx/>
              <a:buFontTx/>
              <a:buChar char="-"/>
              <a:tabLst>
                <a:tab pos="698500" algn="l"/>
                <a:tab pos="699135" algn="l"/>
              </a:tabLst>
              <a:defRPr/>
            </a:pPr>
            <a:r>
              <a:rPr kumimoji="0" lang="en-US" sz="1400" b="0" i="0" u="none" strike="noStrike" kern="1200" cap="none" spc="-35" normalizeH="0" baseline="0" noProof="0" dirty="0">
                <a:ln>
                  <a:noFill/>
                </a:ln>
                <a:solidFill>
                  <a:srgbClr val="767070"/>
                </a:solidFill>
                <a:effectLst/>
                <a:uLnTx/>
                <a:uFillTx/>
                <a:latin typeface="Metropolis" panose="00000500000000000000" pitchFamily="2" charset="0"/>
                <a:cs typeface="Microsoft Sans Serif"/>
              </a:rPr>
              <a:t>Do</a:t>
            </a:r>
            <a:r>
              <a:rPr kumimoji="0" lang="en-US" sz="1400" b="0" i="0" u="none" strike="noStrike" kern="1200" cap="none" spc="45" normalizeH="0" baseline="0" noProof="0" dirty="0">
                <a:ln>
                  <a:noFill/>
                </a:ln>
                <a:solidFill>
                  <a:srgbClr val="767070"/>
                </a:solidFill>
                <a:effectLst/>
                <a:uLnTx/>
                <a:uFillTx/>
                <a:latin typeface="Metropolis" panose="00000500000000000000" pitchFamily="2" charset="0"/>
                <a:cs typeface="Microsoft Sans Serif"/>
              </a:rPr>
              <a:t> </a:t>
            </a:r>
            <a:r>
              <a:rPr kumimoji="0" lang="en-US" sz="1400" b="0" i="0" u="none" strike="noStrike" kern="1200" cap="none" spc="-60" normalizeH="0" baseline="0" noProof="0" dirty="0">
                <a:ln>
                  <a:noFill/>
                </a:ln>
                <a:solidFill>
                  <a:srgbClr val="767070"/>
                </a:solidFill>
                <a:effectLst/>
                <a:uLnTx/>
                <a:uFillTx/>
                <a:latin typeface="Metropolis" panose="00000500000000000000" pitchFamily="2" charset="0"/>
                <a:cs typeface="Microsoft Sans Serif"/>
              </a:rPr>
              <a:t>launch</a:t>
            </a:r>
            <a:r>
              <a:rPr kumimoji="0" lang="en-US" sz="1400" b="0" i="0" u="none" strike="noStrike" kern="1200" cap="none" spc="40" normalizeH="0" baseline="0" noProof="0" dirty="0">
                <a:ln>
                  <a:noFill/>
                </a:ln>
                <a:solidFill>
                  <a:srgbClr val="767070"/>
                </a:solidFill>
                <a:effectLst/>
                <a:uLnTx/>
                <a:uFillTx/>
                <a:latin typeface="Metropolis" panose="00000500000000000000" pitchFamily="2" charset="0"/>
                <a:cs typeface="Microsoft Sans Serif"/>
              </a:rPr>
              <a:t> </a:t>
            </a:r>
            <a:r>
              <a:rPr kumimoji="0" lang="en-US" sz="1400" b="0" i="0" u="none" strike="noStrike" kern="1200" cap="none" spc="-45" normalizeH="0" baseline="0" noProof="0" dirty="0">
                <a:ln>
                  <a:noFill/>
                </a:ln>
                <a:solidFill>
                  <a:srgbClr val="767070"/>
                </a:solidFill>
                <a:effectLst/>
                <a:uLnTx/>
                <a:uFillTx/>
                <a:latin typeface="Metropolis" panose="00000500000000000000" pitchFamily="2" charset="0"/>
                <a:cs typeface="Microsoft Sans Serif"/>
              </a:rPr>
              <a:t>sites</a:t>
            </a:r>
            <a:r>
              <a:rPr kumimoji="0" lang="en-US" sz="1400" b="0" i="0" u="none" strike="noStrike" kern="1200" cap="none" spc="65" normalizeH="0" baseline="0" noProof="0" dirty="0">
                <a:ln>
                  <a:noFill/>
                </a:ln>
                <a:solidFill>
                  <a:srgbClr val="767070"/>
                </a:solidFill>
                <a:effectLst/>
                <a:uLnTx/>
                <a:uFillTx/>
                <a:latin typeface="Metropolis" panose="00000500000000000000" pitchFamily="2" charset="0"/>
                <a:cs typeface="Microsoft Sans Serif"/>
              </a:rPr>
              <a:t> </a:t>
            </a:r>
            <a:r>
              <a:rPr kumimoji="0" lang="en-US" sz="1400" b="0" i="0" u="none" strike="noStrike" kern="1200" cap="none" spc="-60" normalizeH="0" baseline="0" noProof="0" dirty="0">
                <a:ln>
                  <a:noFill/>
                </a:ln>
                <a:solidFill>
                  <a:srgbClr val="767070"/>
                </a:solidFill>
                <a:effectLst/>
                <a:uLnTx/>
                <a:uFillTx/>
                <a:latin typeface="Metropolis" panose="00000500000000000000" pitchFamily="2" charset="0"/>
                <a:cs typeface="Microsoft Sans Serif"/>
              </a:rPr>
              <a:t>keep</a:t>
            </a:r>
            <a:r>
              <a:rPr kumimoji="0" lang="en-US" sz="1400" b="0" i="0" u="none" strike="noStrike" kern="1200" cap="none" spc="60" normalizeH="0" baseline="0" noProof="0" dirty="0">
                <a:ln>
                  <a:noFill/>
                </a:ln>
                <a:solidFill>
                  <a:srgbClr val="767070"/>
                </a:solidFill>
                <a:effectLst/>
                <a:uLnTx/>
                <a:uFillTx/>
                <a:latin typeface="Metropolis" panose="00000500000000000000" pitchFamily="2" charset="0"/>
                <a:cs typeface="Microsoft Sans Serif"/>
              </a:rPr>
              <a:t> </a:t>
            </a:r>
            <a:r>
              <a:rPr kumimoji="0" lang="en-US" sz="1400" b="0" i="0" u="none" strike="noStrike" kern="1200" cap="none" spc="-40" normalizeH="0" baseline="0" noProof="0" dirty="0">
                <a:ln>
                  <a:noFill/>
                </a:ln>
                <a:solidFill>
                  <a:srgbClr val="767070"/>
                </a:solidFill>
                <a:effectLst/>
                <a:uLnTx/>
                <a:uFillTx/>
                <a:latin typeface="Metropolis" panose="00000500000000000000" pitchFamily="2" charset="0"/>
                <a:cs typeface="Microsoft Sans Serif"/>
              </a:rPr>
              <a:t>certain</a:t>
            </a:r>
            <a:r>
              <a:rPr kumimoji="0" lang="en-US" sz="1400" b="0" i="0" u="none" strike="noStrike" kern="1200" cap="none" spc="70" normalizeH="0" baseline="0" noProof="0" dirty="0">
                <a:ln>
                  <a:noFill/>
                </a:ln>
                <a:solidFill>
                  <a:srgbClr val="767070"/>
                </a:solidFill>
                <a:effectLst/>
                <a:uLnTx/>
                <a:uFillTx/>
                <a:latin typeface="Metropolis" panose="00000500000000000000" pitchFamily="2" charset="0"/>
                <a:cs typeface="Microsoft Sans Serif"/>
              </a:rPr>
              <a:t> </a:t>
            </a:r>
            <a:r>
              <a:rPr kumimoji="0" lang="en-US" sz="1400" b="0" i="0" u="none" strike="noStrike" kern="1200" cap="none" spc="-50" normalizeH="0" baseline="0" noProof="0" dirty="0">
                <a:ln>
                  <a:noFill/>
                </a:ln>
                <a:solidFill>
                  <a:srgbClr val="767070"/>
                </a:solidFill>
                <a:effectLst/>
                <a:uLnTx/>
                <a:uFillTx/>
                <a:latin typeface="Metropolis" panose="00000500000000000000" pitchFamily="2" charset="0"/>
                <a:cs typeface="Microsoft Sans Serif"/>
              </a:rPr>
              <a:t>distance</a:t>
            </a:r>
            <a:r>
              <a:rPr kumimoji="0" lang="en-US" sz="1400" b="0" i="0" u="none" strike="noStrike" kern="1200" cap="none" spc="65" normalizeH="0" baseline="0" noProof="0" dirty="0">
                <a:ln>
                  <a:noFill/>
                </a:ln>
                <a:solidFill>
                  <a:srgbClr val="767070"/>
                </a:solidFill>
                <a:effectLst/>
                <a:uLnTx/>
                <a:uFillTx/>
                <a:latin typeface="Metropolis" panose="00000500000000000000" pitchFamily="2" charset="0"/>
                <a:cs typeface="Microsoft Sans Serif"/>
              </a:rPr>
              <a:t> </a:t>
            </a:r>
            <a:r>
              <a:rPr kumimoji="0" lang="en-US" sz="1400" b="0" i="0" u="none" strike="noStrike" kern="1200" cap="none" spc="-90" normalizeH="0" baseline="0" noProof="0" dirty="0">
                <a:ln>
                  <a:noFill/>
                </a:ln>
                <a:solidFill>
                  <a:srgbClr val="767070"/>
                </a:solidFill>
                <a:effectLst/>
                <a:uLnTx/>
                <a:uFillTx/>
                <a:latin typeface="Metropolis" panose="00000500000000000000" pitchFamily="2" charset="0"/>
                <a:cs typeface="Microsoft Sans Serif"/>
              </a:rPr>
              <a:t>away</a:t>
            </a:r>
            <a:r>
              <a:rPr kumimoji="0" lang="en-US" sz="1400" b="0" i="0" u="none" strike="noStrike" kern="1200" cap="none" spc="65" normalizeH="0" baseline="0" noProof="0" dirty="0">
                <a:ln>
                  <a:noFill/>
                </a:ln>
                <a:solidFill>
                  <a:srgbClr val="767070"/>
                </a:solidFill>
                <a:effectLst/>
                <a:uLnTx/>
                <a:uFillTx/>
                <a:latin typeface="Metropolis" panose="00000500000000000000" pitchFamily="2" charset="0"/>
                <a:cs typeface="Microsoft Sans Serif"/>
              </a:rPr>
              <a:t> </a:t>
            </a:r>
            <a:r>
              <a:rPr kumimoji="0" lang="en-US" sz="1400" b="0" i="0" u="none" strike="noStrike" kern="1200" cap="none" spc="-20" normalizeH="0" baseline="0" noProof="0" dirty="0">
                <a:ln>
                  <a:noFill/>
                </a:ln>
                <a:solidFill>
                  <a:srgbClr val="767070"/>
                </a:solidFill>
                <a:effectLst/>
                <a:uLnTx/>
                <a:uFillTx/>
                <a:latin typeface="Metropolis" panose="00000500000000000000" pitchFamily="2" charset="0"/>
                <a:cs typeface="Microsoft Sans Serif"/>
              </a:rPr>
              <a:t>from</a:t>
            </a:r>
            <a:r>
              <a:rPr kumimoji="0" lang="en-US" sz="1400" b="0" i="0" u="none" strike="noStrike" kern="1200" cap="none" spc="35" normalizeH="0" baseline="0" noProof="0" dirty="0">
                <a:ln>
                  <a:noFill/>
                </a:ln>
                <a:solidFill>
                  <a:srgbClr val="767070"/>
                </a:solidFill>
                <a:effectLst/>
                <a:uLnTx/>
                <a:uFillTx/>
                <a:latin typeface="Metropolis" panose="00000500000000000000" pitchFamily="2" charset="0"/>
                <a:cs typeface="Microsoft Sans Serif"/>
              </a:rPr>
              <a:t> </a:t>
            </a:r>
            <a:r>
              <a:rPr kumimoji="0" lang="en-US" sz="1400" b="0" i="0" u="none" strike="noStrike" kern="1200" cap="none" spc="-45" normalizeH="0" baseline="0" noProof="0" dirty="0">
                <a:ln>
                  <a:noFill/>
                </a:ln>
                <a:solidFill>
                  <a:srgbClr val="767070"/>
                </a:solidFill>
                <a:effectLst/>
                <a:uLnTx/>
                <a:uFillTx/>
                <a:latin typeface="Metropolis" panose="00000500000000000000" pitchFamily="2" charset="0"/>
                <a:cs typeface="Microsoft Sans Serif"/>
              </a:rPr>
              <a:t>cities.</a:t>
            </a:r>
            <a:endParaRPr lang="en-US" sz="1400" dirty="0">
              <a:latin typeface="Metropolis" panose="00000500000000000000" pitchFamily="2"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241300" marR="0" lvl="0" indent="-229235" algn="l" defTabSz="914400" rtl="0" eaLnBrk="1" fontAlgn="auto" latinLnBrk="0" hangingPunct="1">
              <a:lnSpc>
                <a:spcPct val="100000"/>
              </a:lnSpc>
              <a:spcBef>
                <a:spcPts val="1505"/>
              </a:spcBef>
              <a:spcAft>
                <a:spcPts val="0"/>
              </a:spcAft>
              <a:buClrTx/>
              <a:buSzTx/>
              <a:buFont typeface="Arial MT"/>
              <a:buChar char="•"/>
              <a:tabLst>
                <a:tab pos="240665" algn="l"/>
                <a:tab pos="241935" algn="l"/>
              </a:tabLst>
              <a:defRPr/>
            </a:pPr>
            <a:r>
              <a:rPr kumimoji="0" lang="en-US" sz="2000" b="1" i="0" u="none" strike="noStrike" kern="1200" cap="none" spc="-210" normalizeH="0" baseline="0" noProof="0" dirty="0">
                <a:ln>
                  <a:noFill/>
                </a:ln>
                <a:solidFill>
                  <a:srgbClr val="292929"/>
                </a:solidFill>
                <a:effectLst/>
                <a:uLnTx/>
                <a:uFillTx/>
                <a:latin typeface="Metropolis" panose="00000500000000000000" pitchFamily="2" charset="0"/>
                <a:cs typeface="Microsoft Sans Serif"/>
              </a:rPr>
              <a:t>We</a:t>
            </a:r>
            <a:r>
              <a:rPr kumimoji="0" lang="en-US" sz="2000" b="1"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20" normalizeH="0" baseline="0" noProof="0" dirty="0">
                <a:ln>
                  <a:noFill/>
                </a:ln>
                <a:solidFill>
                  <a:srgbClr val="292929"/>
                </a:solidFill>
                <a:effectLst/>
                <a:uLnTx/>
                <a:uFillTx/>
                <a:latin typeface="Metropolis" panose="00000500000000000000" pitchFamily="2" charset="0"/>
                <a:cs typeface="Microsoft Sans Serif"/>
              </a:rPr>
              <a:t>built</a:t>
            </a:r>
            <a:r>
              <a:rPr kumimoji="0" lang="en-US" sz="2000" b="1" i="0" u="none" strike="noStrike" kern="1200" cap="none" spc="65"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105" normalizeH="0" baseline="0" noProof="0" dirty="0">
                <a:ln>
                  <a:noFill/>
                </a:ln>
                <a:solidFill>
                  <a:srgbClr val="292929"/>
                </a:solidFill>
                <a:effectLst/>
                <a:uLnTx/>
                <a:uFillTx/>
                <a:latin typeface="Metropolis" panose="00000500000000000000" pitchFamily="2" charset="0"/>
                <a:cs typeface="Microsoft Sans Serif"/>
              </a:rPr>
              <a:t>an</a:t>
            </a:r>
            <a:r>
              <a:rPr kumimoji="0" lang="en-US" sz="2000" b="1"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40" normalizeH="0" baseline="0" noProof="0" dirty="0">
                <a:ln>
                  <a:noFill/>
                </a:ln>
                <a:solidFill>
                  <a:srgbClr val="292929"/>
                </a:solidFill>
                <a:effectLst/>
                <a:uLnTx/>
                <a:uFillTx/>
                <a:latin typeface="Metropolis" panose="00000500000000000000" pitchFamily="2" charset="0"/>
                <a:cs typeface="Microsoft Sans Serif"/>
              </a:rPr>
              <a:t>interactive</a:t>
            </a:r>
            <a:r>
              <a:rPr kumimoji="0" lang="en-US" sz="2000" b="1" i="0" u="none" strike="noStrike" kern="1200" cap="none" spc="70"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50" normalizeH="0" baseline="0" noProof="0" dirty="0">
                <a:ln>
                  <a:noFill/>
                </a:ln>
                <a:solidFill>
                  <a:srgbClr val="292929"/>
                </a:solidFill>
                <a:effectLst/>
                <a:uLnTx/>
                <a:uFillTx/>
                <a:latin typeface="Metropolis" panose="00000500000000000000" pitchFamily="2" charset="0"/>
                <a:cs typeface="Microsoft Sans Serif"/>
              </a:rPr>
              <a:t>dashboard</a:t>
            </a:r>
            <a:r>
              <a:rPr kumimoji="0" lang="en-US" sz="2000" b="1"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0" normalizeH="0" baseline="0" noProof="0" dirty="0">
                <a:ln>
                  <a:noFill/>
                </a:ln>
                <a:solidFill>
                  <a:srgbClr val="292929"/>
                </a:solidFill>
                <a:effectLst/>
                <a:uLnTx/>
                <a:uFillTx/>
                <a:latin typeface="Metropolis" panose="00000500000000000000" pitchFamily="2" charset="0"/>
                <a:cs typeface="Microsoft Sans Serif"/>
              </a:rPr>
              <a:t>with</a:t>
            </a:r>
            <a:r>
              <a:rPr kumimoji="0" lang="en-US" sz="2000" b="1" i="0" u="none" strike="noStrike" kern="1200" cap="none" spc="70"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35" normalizeH="0" baseline="0" noProof="0" dirty="0" err="1">
                <a:ln>
                  <a:noFill/>
                </a:ln>
                <a:solidFill>
                  <a:srgbClr val="292929"/>
                </a:solidFill>
                <a:effectLst/>
                <a:uLnTx/>
                <a:uFillTx/>
                <a:latin typeface="Metropolis" panose="00000500000000000000" pitchFamily="2" charset="0"/>
                <a:cs typeface="Microsoft Sans Serif"/>
              </a:rPr>
              <a:t>Plotly</a:t>
            </a:r>
            <a:r>
              <a:rPr kumimoji="0" lang="en-US" sz="2000" b="1"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dash</a:t>
            </a:r>
            <a:endParaRPr kumimoji="0" lang="en-US" sz="2000" b="1" i="0" u="none" strike="noStrike" kern="1200" cap="none" spc="0" normalizeH="0" baseline="0" noProof="0" dirty="0">
              <a:ln>
                <a:noFill/>
              </a:ln>
              <a:solidFill>
                <a:prstClr val="black"/>
              </a:solidFill>
              <a:effectLst/>
              <a:uLnTx/>
              <a:uFillTx/>
              <a:latin typeface="Metropolis" panose="00000500000000000000" pitchFamily="2" charset="0"/>
              <a:cs typeface="Microsoft Sans Serif"/>
            </a:endParaRPr>
          </a:p>
          <a:p>
            <a:pPr marL="241300" marR="0" lvl="0" indent="-229235" algn="l" defTabSz="914400" rtl="0" eaLnBrk="1" fontAlgn="auto" latinLnBrk="0" hangingPunct="1">
              <a:lnSpc>
                <a:spcPct val="100000"/>
              </a:lnSpc>
              <a:spcBef>
                <a:spcPts val="1400"/>
              </a:spcBef>
              <a:spcAft>
                <a:spcPts val="0"/>
              </a:spcAft>
              <a:buClrTx/>
              <a:buSzTx/>
              <a:buFont typeface="Arial MT"/>
              <a:buChar char="•"/>
              <a:tabLst>
                <a:tab pos="240665" algn="l"/>
                <a:tab pos="241935" algn="l"/>
              </a:tabLst>
              <a:defRPr/>
            </a:pPr>
            <a:r>
              <a:rPr kumimoji="0" lang="en-US" sz="2000" b="1" i="0" u="none" strike="noStrike" kern="1200" cap="none" spc="-210" normalizeH="0" baseline="0" noProof="0" dirty="0">
                <a:ln>
                  <a:noFill/>
                </a:ln>
                <a:solidFill>
                  <a:srgbClr val="292929"/>
                </a:solidFill>
                <a:effectLst/>
                <a:uLnTx/>
                <a:uFillTx/>
                <a:latin typeface="Metropolis" panose="00000500000000000000" pitchFamily="2" charset="0"/>
                <a:cs typeface="Microsoft Sans Serif"/>
              </a:rPr>
              <a:t>We</a:t>
            </a:r>
            <a:r>
              <a:rPr kumimoji="0" lang="en-US" sz="2000" b="1" i="0" u="none" strike="noStrike" kern="1200" cap="none" spc="90"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15" normalizeH="0" baseline="0" noProof="0" dirty="0">
                <a:ln>
                  <a:noFill/>
                </a:ln>
                <a:solidFill>
                  <a:srgbClr val="292929"/>
                </a:solidFill>
                <a:effectLst/>
                <a:uLnTx/>
                <a:uFillTx/>
                <a:latin typeface="Metropolis" panose="00000500000000000000" pitchFamily="2" charset="0"/>
                <a:cs typeface="Microsoft Sans Serif"/>
              </a:rPr>
              <a:t>plotted</a:t>
            </a:r>
            <a:r>
              <a:rPr kumimoji="0" lang="en-US" sz="2000" b="1"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30" normalizeH="0" baseline="0" noProof="0" dirty="0">
                <a:ln>
                  <a:noFill/>
                </a:ln>
                <a:solidFill>
                  <a:srgbClr val="292929"/>
                </a:solidFill>
                <a:effectLst/>
                <a:uLnTx/>
                <a:uFillTx/>
                <a:latin typeface="Metropolis" panose="00000500000000000000" pitchFamily="2" charset="0"/>
                <a:cs typeface="Microsoft Sans Serif"/>
              </a:rPr>
              <a:t>pie</a:t>
            </a:r>
            <a:r>
              <a:rPr kumimoji="0" lang="en-US" sz="2000" b="1"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60" normalizeH="0" baseline="0" noProof="0" dirty="0">
                <a:ln>
                  <a:noFill/>
                </a:ln>
                <a:solidFill>
                  <a:srgbClr val="292929"/>
                </a:solidFill>
                <a:effectLst/>
                <a:uLnTx/>
                <a:uFillTx/>
                <a:latin typeface="Metropolis" panose="00000500000000000000" pitchFamily="2" charset="0"/>
                <a:cs typeface="Microsoft Sans Serif"/>
              </a:rPr>
              <a:t>charts</a:t>
            </a:r>
            <a:r>
              <a:rPr kumimoji="0" lang="en-US" sz="2000" b="1"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45" normalizeH="0" baseline="0" noProof="0" dirty="0">
                <a:ln>
                  <a:noFill/>
                </a:ln>
                <a:solidFill>
                  <a:srgbClr val="292929"/>
                </a:solidFill>
                <a:effectLst/>
                <a:uLnTx/>
                <a:uFillTx/>
                <a:latin typeface="Metropolis" panose="00000500000000000000" pitchFamily="2" charset="0"/>
                <a:cs typeface="Microsoft Sans Serif"/>
              </a:rPr>
              <a:t>showing</a:t>
            </a:r>
            <a:r>
              <a:rPr kumimoji="0" lang="en-US" sz="2000" b="1"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35" normalizeH="0" baseline="0" noProof="0" dirty="0">
                <a:ln>
                  <a:noFill/>
                </a:ln>
                <a:solidFill>
                  <a:srgbClr val="292929"/>
                </a:solidFill>
                <a:effectLst/>
                <a:uLnTx/>
                <a:uFillTx/>
                <a:latin typeface="Metropolis" panose="00000500000000000000" pitchFamily="2" charset="0"/>
                <a:cs typeface="Microsoft Sans Serif"/>
              </a:rPr>
              <a:t>the</a:t>
            </a:r>
            <a:r>
              <a:rPr kumimoji="0" lang="en-US" sz="2000" b="1" i="0" u="none" strike="noStrike" kern="1200" cap="none" spc="95"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5" normalizeH="0" baseline="0" noProof="0" dirty="0">
                <a:ln>
                  <a:noFill/>
                </a:ln>
                <a:solidFill>
                  <a:srgbClr val="292929"/>
                </a:solidFill>
                <a:effectLst/>
                <a:uLnTx/>
                <a:uFillTx/>
                <a:latin typeface="Metropolis" panose="00000500000000000000" pitchFamily="2" charset="0"/>
                <a:cs typeface="Microsoft Sans Serif"/>
              </a:rPr>
              <a:t>total</a:t>
            </a:r>
            <a:r>
              <a:rPr kumimoji="0" lang="en-US" sz="2000" b="1"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95" normalizeH="0" baseline="0" noProof="0" dirty="0">
                <a:ln>
                  <a:noFill/>
                </a:ln>
                <a:solidFill>
                  <a:srgbClr val="292929"/>
                </a:solidFill>
                <a:effectLst/>
                <a:uLnTx/>
                <a:uFillTx/>
                <a:latin typeface="Metropolis" panose="00000500000000000000" pitchFamily="2" charset="0"/>
                <a:cs typeface="Microsoft Sans Serif"/>
              </a:rPr>
              <a:t>launches</a:t>
            </a:r>
            <a:r>
              <a:rPr kumimoji="0" lang="en-US" sz="2000" b="1" i="0" u="none" strike="noStrike" kern="1200" cap="none" spc="65"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45" normalizeH="0" baseline="0" noProof="0" dirty="0">
                <a:ln>
                  <a:noFill/>
                </a:ln>
                <a:solidFill>
                  <a:srgbClr val="292929"/>
                </a:solidFill>
                <a:effectLst/>
                <a:uLnTx/>
                <a:uFillTx/>
                <a:latin typeface="Metropolis" panose="00000500000000000000" pitchFamily="2" charset="0"/>
                <a:cs typeface="Microsoft Sans Serif"/>
              </a:rPr>
              <a:t>by</a:t>
            </a:r>
            <a:r>
              <a:rPr kumimoji="0" lang="en-US" sz="2000" b="1" i="0" u="none" strike="noStrike" kern="1200" cap="none" spc="90"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150" normalizeH="0" baseline="0" noProof="0" dirty="0">
                <a:ln>
                  <a:noFill/>
                </a:ln>
                <a:solidFill>
                  <a:srgbClr val="292929"/>
                </a:solidFill>
                <a:effectLst/>
                <a:uLnTx/>
                <a:uFillTx/>
                <a:latin typeface="Metropolis" panose="00000500000000000000" pitchFamily="2" charset="0"/>
                <a:cs typeface="Microsoft Sans Serif"/>
              </a:rPr>
              <a:t>a</a:t>
            </a:r>
            <a:r>
              <a:rPr kumimoji="0" lang="en-US" sz="2000" b="1"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50" normalizeH="0" baseline="0" noProof="0" dirty="0">
                <a:ln>
                  <a:noFill/>
                </a:ln>
                <a:solidFill>
                  <a:srgbClr val="292929"/>
                </a:solidFill>
                <a:effectLst/>
                <a:uLnTx/>
                <a:uFillTx/>
                <a:latin typeface="Metropolis" panose="00000500000000000000" pitchFamily="2" charset="0"/>
                <a:cs typeface="Microsoft Sans Serif"/>
              </a:rPr>
              <a:t>certain</a:t>
            </a:r>
            <a:r>
              <a:rPr kumimoji="0" lang="en-US" sz="2000" b="1"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60" normalizeH="0" baseline="0" noProof="0" dirty="0">
                <a:ln>
                  <a:noFill/>
                </a:ln>
                <a:solidFill>
                  <a:srgbClr val="292929"/>
                </a:solidFill>
                <a:effectLst/>
                <a:uLnTx/>
                <a:uFillTx/>
                <a:latin typeface="Metropolis" panose="00000500000000000000" pitchFamily="2" charset="0"/>
                <a:cs typeface="Microsoft Sans Serif"/>
              </a:rPr>
              <a:t>sites</a:t>
            </a:r>
            <a:endParaRPr kumimoji="0" lang="en-US" sz="2000" b="1" i="0" u="none" strike="noStrike" kern="1200" cap="none" spc="0" normalizeH="0" baseline="0" noProof="0" dirty="0">
              <a:ln>
                <a:noFill/>
              </a:ln>
              <a:solidFill>
                <a:prstClr val="black"/>
              </a:solidFill>
              <a:effectLst/>
              <a:uLnTx/>
              <a:uFillTx/>
              <a:latin typeface="Metropolis" panose="00000500000000000000" pitchFamily="2" charset="0"/>
              <a:cs typeface="Microsoft Sans Serif"/>
            </a:endParaRPr>
          </a:p>
          <a:p>
            <a:pPr marL="241300" marR="5080" lvl="0" indent="-229235" algn="l" defTabSz="914400" rtl="0" eaLnBrk="1" fontAlgn="auto" latinLnBrk="0" hangingPunct="1">
              <a:lnSpc>
                <a:spcPct val="100000"/>
              </a:lnSpc>
              <a:spcBef>
                <a:spcPts val="1410"/>
              </a:spcBef>
              <a:spcAft>
                <a:spcPts val="0"/>
              </a:spcAft>
              <a:buClrTx/>
              <a:buSzTx/>
              <a:buFont typeface="Arial MT"/>
              <a:buChar char="•"/>
              <a:tabLst>
                <a:tab pos="240665" algn="l"/>
                <a:tab pos="241935" algn="l"/>
              </a:tabLst>
              <a:defRPr/>
            </a:pPr>
            <a:r>
              <a:rPr kumimoji="0" lang="en-US" sz="2000" b="1" i="0" u="none" strike="noStrike" kern="1200" cap="none" spc="-210" normalizeH="0" baseline="0" noProof="0" dirty="0">
                <a:ln>
                  <a:noFill/>
                </a:ln>
                <a:solidFill>
                  <a:srgbClr val="292929"/>
                </a:solidFill>
                <a:effectLst/>
                <a:uLnTx/>
                <a:uFillTx/>
                <a:latin typeface="Metropolis" panose="00000500000000000000" pitchFamily="2" charset="0"/>
                <a:cs typeface="Microsoft Sans Serif"/>
              </a:rPr>
              <a:t>We</a:t>
            </a:r>
            <a:r>
              <a:rPr kumimoji="0" lang="en-US" sz="2000" b="1" i="0" u="none" strike="noStrike" kern="1200" cap="none" spc="95"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15" normalizeH="0" baseline="0" noProof="0" dirty="0">
                <a:ln>
                  <a:noFill/>
                </a:ln>
                <a:solidFill>
                  <a:srgbClr val="292929"/>
                </a:solidFill>
                <a:effectLst/>
                <a:uLnTx/>
                <a:uFillTx/>
                <a:latin typeface="Metropolis" panose="00000500000000000000" pitchFamily="2" charset="0"/>
                <a:cs typeface="Microsoft Sans Serif"/>
              </a:rPr>
              <a:t>plotted</a:t>
            </a:r>
            <a:r>
              <a:rPr kumimoji="0" lang="en-US" sz="2000" b="1"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55" normalizeH="0" baseline="0" noProof="0" dirty="0">
                <a:ln>
                  <a:noFill/>
                </a:ln>
                <a:solidFill>
                  <a:srgbClr val="292929"/>
                </a:solidFill>
                <a:effectLst/>
                <a:uLnTx/>
                <a:uFillTx/>
                <a:latin typeface="Metropolis" panose="00000500000000000000" pitchFamily="2" charset="0"/>
                <a:cs typeface="Microsoft Sans Serif"/>
              </a:rPr>
              <a:t>scatter</a:t>
            </a:r>
            <a:r>
              <a:rPr kumimoji="0" lang="en-US" sz="2000" b="1" i="0" u="none" strike="noStrike" kern="1200" cap="none" spc="105"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35" normalizeH="0" baseline="0" noProof="0" dirty="0">
                <a:ln>
                  <a:noFill/>
                </a:ln>
                <a:solidFill>
                  <a:srgbClr val="292929"/>
                </a:solidFill>
                <a:effectLst/>
                <a:uLnTx/>
                <a:uFillTx/>
                <a:latin typeface="Metropolis" panose="00000500000000000000" pitchFamily="2" charset="0"/>
                <a:cs typeface="Microsoft Sans Serif"/>
              </a:rPr>
              <a:t>graph</a:t>
            </a:r>
            <a:r>
              <a:rPr kumimoji="0" lang="en-US" sz="2000" b="1"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45" normalizeH="0" baseline="0" noProof="0" dirty="0">
                <a:ln>
                  <a:noFill/>
                </a:ln>
                <a:solidFill>
                  <a:srgbClr val="292929"/>
                </a:solidFill>
                <a:effectLst/>
                <a:uLnTx/>
                <a:uFillTx/>
                <a:latin typeface="Metropolis" panose="00000500000000000000" pitchFamily="2" charset="0"/>
                <a:cs typeface="Microsoft Sans Serif"/>
              </a:rPr>
              <a:t>showing</a:t>
            </a:r>
            <a:r>
              <a:rPr kumimoji="0" lang="en-US" sz="2000" b="1"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35" normalizeH="0" baseline="0" noProof="0" dirty="0">
                <a:ln>
                  <a:noFill/>
                </a:ln>
                <a:solidFill>
                  <a:srgbClr val="292929"/>
                </a:solidFill>
                <a:effectLst/>
                <a:uLnTx/>
                <a:uFillTx/>
                <a:latin typeface="Metropolis" panose="00000500000000000000" pitchFamily="2" charset="0"/>
                <a:cs typeface="Microsoft Sans Serif"/>
              </a:rPr>
              <a:t>the</a:t>
            </a:r>
            <a:r>
              <a:rPr kumimoji="0" lang="en-US" sz="2000" b="1"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35" normalizeH="0" baseline="0" noProof="0" dirty="0">
                <a:ln>
                  <a:noFill/>
                </a:ln>
                <a:solidFill>
                  <a:srgbClr val="292929"/>
                </a:solidFill>
                <a:effectLst/>
                <a:uLnTx/>
                <a:uFillTx/>
                <a:latin typeface="Metropolis" panose="00000500000000000000" pitchFamily="2" charset="0"/>
                <a:cs typeface="Microsoft Sans Serif"/>
              </a:rPr>
              <a:t>relationship</a:t>
            </a:r>
            <a:r>
              <a:rPr kumimoji="0" lang="en-US" sz="2000" b="1"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5" normalizeH="0" baseline="0" noProof="0" dirty="0">
                <a:ln>
                  <a:noFill/>
                </a:ln>
                <a:solidFill>
                  <a:srgbClr val="292929"/>
                </a:solidFill>
                <a:effectLst/>
                <a:uLnTx/>
                <a:uFillTx/>
                <a:latin typeface="Metropolis" panose="00000500000000000000" pitchFamily="2" charset="0"/>
                <a:cs typeface="Microsoft Sans Serif"/>
              </a:rPr>
              <a:t>with</a:t>
            </a:r>
            <a:r>
              <a:rPr kumimoji="0" lang="en-US" sz="2000" b="1"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Outcome</a:t>
            </a:r>
            <a:r>
              <a:rPr kumimoji="0" lang="en-US" sz="2000" b="1"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70" normalizeH="0" baseline="0" noProof="0" dirty="0">
                <a:ln>
                  <a:noFill/>
                </a:ln>
                <a:solidFill>
                  <a:srgbClr val="292929"/>
                </a:solidFill>
                <a:effectLst/>
                <a:uLnTx/>
                <a:uFillTx/>
                <a:latin typeface="Metropolis" panose="00000500000000000000" pitchFamily="2" charset="0"/>
                <a:cs typeface="Microsoft Sans Serif"/>
              </a:rPr>
              <a:t>and</a:t>
            </a:r>
            <a:r>
              <a:rPr kumimoji="0" lang="en-US" sz="2000" b="1"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Payload </a:t>
            </a:r>
            <a:r>
              <a:rPr kumimoji="0" lang="en-US" sz="2000" b="1" i="0" u="none" strike="noStrike" kern="1200" cap="none" spc="-565"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140" normalizeH="0" baseline="0" noProof="0" dirty="0">
                <a:ln>
                  <a:noFill/>
                </a:ln>
                <a:solidFill>
                  <a:srgbClr val="292929"/>
                </a:solidFill>
                <a:effectLst/>
                <a:uLnTx/>
                <a:uFillTx/>
                <a:latin typeface="Metropolis" panose="00000500000000000000" pitchFamily="2" charset="0"/>
                <a:cs typeface="Microsoft Sans Serif"/>
              </a:rPr>
              <a:t>Mass</a:t>
            </a:r>
            <a:r>
              <a:rPr kumimoji="0" lang="en-US" sz="2000" b="1"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120" normalizeH="0" baseline="0" noProof="0" dirty="0">
                <a:ln>
                  <a:noFill/>
                </a:ln>
                <a:solidFill>
                  <a:srgbClr val="292929"/>
                </a:solidFill>
                <a:effectLst/>
                <a:uLnTx/>
                <a:uFillTx/>
                <a:latin typeface="Metropolis" panose="00000500000000000000" pitchFamily="2" charset="0"/>
                <a:cs typeface="Microsoft Sans Serif"/>
              </a:rPr>
              <a:t>(Kg)</a:t>
            </a:r>
            <a:r>
              <a:rPr kumimoji="0" lang="en-US" sz="2000" b="1"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0" normalizeH="0" baseline="0" noProof="0" dirty="0">
                <a:ln>
                  <a:noFill/>
                </a:ln>
                <a:solidFill>
                  <a:srgbClr val="292929"/>
                </a:solidFill>
                <a:effectLst/>
                <a:uLnTx/>
                <a:uFillTx/>
                <a:latin typeface="Metropolis" panose="00000500000000000000" pitchFamily="2" charset="0"/>
                <a:cs typeface="Microsoft Sans Serif"/>
              </a:rPr>
              <a:t>for</a:t>
            </a:r>
            <a:r>
              <a:rPr kumimoji="0" lang="en-US" sz="2000" b="1"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35" normalizeH="0" baseline="0" noProof="0" dirty="0">
                <a:ln>
                  <a:noFill/>
                </a:ln>
                <a:solidFill>
                  <a:srgbClr val="292929"/>
                </a:solidFill>
                <a:effectLst/>
                <a:uLnTx/>
                <a:uFillTx/>
                <a:latin typeface="Metropolis" panose="00000500000000000000" pitchFamily="2" charset="0"/>
                <a:cs typeface="Microsoft Sans Serif"/>
              </a:rPr>
              <a:t>the</a:t>
            </a:r>
            <a:r>
              <a:rPr kumimoji="0" lang="en-US" sz="2000" b="1"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20" normalizeH="0" baseline="0" noProof="0" dirty="0">
                <a:ln>
                  <a:noFill/>
                </a:ln>
                <a:solidFill>
                  <a:srgbClr val="292929"/>
                </a:solidFill>
                <a:effectLst/>
                <a:uLnTx/>
                <a:uFillTx/>
                <a:latin typeface="Metropolis" panose="00000500000000000000" pitchFamily="2" charset="0"/>
                <a:cs typeface="Microsoft Sans Serif"/>
              </a:rPr>
              <a:t>different</a:t>
            </a:r>
            <a:r>
              <a:rPr kumimoji="0" lang="en-US" sz="2000" b="1"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25" normalizeH="0" baseline="0" noProof="0" dirty="0">
                <a:ln>
                  <a:noFill/>
                </a:ln>
                <a:solidFill>
                  <a:srgbClr val="292929"/>
                </a:solidFill>
                <a:effectLst/>
                <a:uLnTx/>
                <a:uFillTx/>
                <a:latin typeface="Metropolis" panose="00000500000000000000" pitchFamily="2" charset="0"/>
                <a:cs typeface="Microsoft Sans Serif"/>
              </a:rPr>
              <a:t>booster</a:t>
            </a:r>
            <a:r>
              <a:rPr kumimoji="0" lang="en-US" sz="2000" b="1"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65" normalizeH="0" baseline="0" noProof="0" dirty="0">
                <a:ln>
                  <a:noFill/>
                </a:ln>
                <a:solidFill>
                  <a:srgbClr val="292929"/>
                </a:solidFill>
                <a:effectLst/>
                <a:uLnTx/>
                <a:uFillTx/>
                <a:latin typeface="Metropolis" panose="00000500000000000000" pitchFamily="2" charset="0"/>
                <a:cs typeface="Microsoft Sans Serif"/>
              </a:rPr>
              <a:t>version.</a:t>
            </a:r>
            <a:endParaRPr kumimoji="0" lang="en-US" sz="2000" b="1" i="0" u="none" strike="noStrike" kern="1200" cap="none" spc="0" normalizeH="0" baseline="0" noProof="0" dirty="0">
              <a:ln>
                <a:noFill/>
              </a:ln>
              <a:solidFill>
                <a:prstClr val="black"/>
              </a:solidFill>
              <a:effectLst/>
              <a:uLnTx/>
              <a:uFillTx/>
              <a:latin typeface="Metropolis" panose="00000500000000000000" pitchFamily="2" charset="0"/>
              <a:cs typeface="Microsoft Sans Serif"/>
            </a:endParaRPr>
          </a:p>
          <a:p>
            <a:pPr marL="241300" marR="0" lvl="0" indent="-229235" algn="l" defTabSz="914400" rtl="0" eaLnBrk="1" fontAlgn="auto" latinLnBrk="0" hangingPunct="1">
              <a:lnSpc>
                <a:spcPct val="100000"/>
              </a:lnSpc>
              <a:spcBef>
                <a:spcPts val="1390"/>
              </a:spcBef>
              <a:spcAft>
                <a:spcPts val="0"/>
              </a:spcAft>
              <a:buClrTx/>
              <a:buSzTx/>
              <a:buFont typeface="Arial MT"/>
              <a:buChar char="•"/>
              <a:tabLst>
                <a:tab pos="240665" algn="l"/>
                <a:tab pos="241935" algn="l"/>
              </a:tabLst>
              <a:defRPr/>
            </a:pPr>
            <a:r>
              <a:rPr kumimoji="0" lang="en-US" sz="2000" b="1" i="0" u="none" strike="noStrike" kern="1200" cap="none" spc="-145" normalizeH="0" baseline="0" noProof="0" dirty="0">
                <a:ln>
                  <a:noFill/>
                </a:ln>
                <a:solidFill>
                  <a:srgbClr val="292929"/>
                </a:solidFill>
                <a:effectLst/>
                <a:uLnTx/>
                <a:uFillTx/>
                <a:latin typeface="Metropolis" panose="00000500000000000000" pitchFamily="2" charset="0"/>
                <a:cs typeface="Microsoft Sans Serif"/>
              </a:rPr>
              <a:t>The</a:t>
            </a:r>
            <a:r>
              <a:rPr kumimoji="0" lang="en-US" sz="2000" b="1"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15" normalizeH="0" baseline="0" noProof="0" dirty="0">
                <a:ln>
                  <a:noFill/>
                </a:ln>
                <a:solidFill>
                  <a:srgbClr val="292929"/>
                </a:solidFill>
                <a:effectLst/>
                <a:uLnTx/>
                <a:uFillTx/>
                <a:latin typeface="Metropolis" panose="00000500000000000000" pitchFamily="2" charset="0"/>
                <a:cs typeface="Microsoft Sans Serif"/>
              </a:rPr>
              <a:t>link</a:t>
            </a:r>
            <a:r>
              <a:rPr kumimoji="0" lang="en-US" sz="2000" b="1"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40" normalizeH="0" baseline="0" noProof="0" dirty="0">
                <a:ln>
                  <a:noFill/>
                </a:ln>
                <a:solidFill>
                  <a:srgbClr val="292929"/>
                </a:solidFill>
                <a:effectLst/>
                <a:uLnTx/>
                <a:uFillTx/>
                <a:latin typeface="Metropolis" panose="00000500000000000000" pitchFamily="2" charset="0"/>
                <a:cs typeface="Microsoft Sans Serif"/>
              </a:rPr>
              <a:t>to</a:t>
            </a:r>
            <a:r>
              <a:rPr kumimoji="0" lang="en-US" sz="2000" b="1"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35" normalizeH="0" baseline="0" noProof="0" dirty="0">
                <a:ln>
                  <a:noFill/>
                </a:ln>
                <a:solidFill>
                  <a:srgbClr val="292929"/>
                </a:solidFill>
                <a:effectLst/>
                <a:uLnTx/>
                <a:uFillTx/>
                <a:latin typeface="Metropolis" panose="00000500000000000000" pitchFamily="2" charset="0"/>
                <a:cs typeface="Microsoft Sans Serif"/>
              </a:rPr>
              <a:t>the</a:t>
            </a:r>
            <a:r>
              <a:rPr kumimoji="0" lang="en-US" sz="2000" b="1"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20" normalizeH="0" baseline="0" noProof="0" dirty="0">
                <a:ln>
                  <a:noFill/>
                </a:ln>
                <a:solidFill>
                  <a:srgbClr val="292929"/>
                </a:solidFill>
                <a:effectLst/>
                <a:uLnTx/>
                <a:uFillTx/>
                <a:latin typeface="Metropolis" panose="00000500000000000000" pitchFamily="2" charset="0"/>
                <a:cs typeface="Microsoft Sans Serif"/>
              </a:rPr>
              <a:t>notebook</a:t>
            </a:r>
            <a:r>
              <a:rPr kumimoji="0" lang="en-US" sz="2000" b="1" i="0" u="none" strike="noStrike" kern="1200" cap="none" spc="95" normalizeH="0" baseline="0" noProof="0" dirty="0">
                <a:ln>
                  <a:noFill/>
                </a:ln>
                <a:solidFill>
                  <a:srgbClr val="292929"/>
                </a:solidFill>
                <a:effectLst/>
                <a:uLnTx/>
                <a:uFillTx/>
                <a:latin typeface="Metropolis" panose="00000500000000000000" pitchFamily="2" charset="0"/>
                <a:cs typeface="Microsoft Sans Serif"/>
              </a:rPr>
              <a:t> </a:t>
            </a:r>
            <a:r>
              <a:rPr kumimoji="0" lang="en-US" sz="2000" b="1" i="0" u="none" strike="noStrike" kern="1200" cap="none" spc="-60" normalizeH="0" baseline="0" noProof="0" dirty="0">
                <a:ln>
                  <a:noFill/>
                </a:ln>
                <a:solidFill>
                  <a:srgbClr val="292929"/>
                </a:solidFill>
                <a:effectLst/>
                <a:uLnTx/>
                <a:uFillTx/>
                <a:latin typeface="Metropolis" panose="00000500000000000000" pitchFamily="2" charset="0"/>
                <a:cs typeface="Microsoft Sans Serif"/>
              </a:rPr>
              <a:t>is:</a:t>
            </a:r>
          </a:p>
          <a:p>
            <a:pPr marL="183515" marR="0" lvl="0" indent="-171450" defTabSz="914400" rtl="0" eaLnBrk="1" fontAlgn="auto" latinLnBrk="0" hangingPunct="1">
              <a:lnSpc>
                <a:spcPct val="100000"/>
              </a:lnSpc>
              <a:spcBef>
                <a:spcPts val="1390"/>
              </a:spcBef>
              <a:spcAft>
                <a:spcPts val="0"/>
              </a:spcAft>
              <a:buClrTx/>
              <a:buSzTx/>
              <a:buFont typeface="Wingdings" panose="05000000000000000000" pitchFamily="2" charset="2"/>
              <a:buChar char="Ø"/>
              <a:tabLst>
                <a:tab pos="240665" algn="l"/>
                <a:tab pos="241935" algn="l"/>
              </a:tabLst>
              <a:defRPr/>
            </a:pPr>
            <a:r>
              <a:rPr lang="en-US" sz="1500" dirty="0">
                <a:hlinkClick r:id="rId3"/>
              </a:rPr>
              <a:t>IBM-Data-Science-Capstone-SpaceX/app.py at main · Milnedmar365/IBM-Data-Science-Capstone-SpaceX (github.com)</a:t>
            </a:r>
            <a:endParaRPr kumimoji="0" lang="en-US" sz="1500" b="0" i="0" u="none" strike="noStrike" kern="1200" cap="none" spc="-60" normalizeH="0" baseline="0" noProof="0" dirty="0">
              <a:ln>
                <a:noFill/>
              </a:ln>
              <a:solidFill>
                <a:srgbClr val="292929"/>
              </a:solidFill>
              <a:effectLst/>
              <a:uLnTx/>
              <a:uFillTx/>
              <a:latin typeface="Metropolis" panose="00000500000000000000" pitchFamily="2" charset="0"/>
              <a:cs typeface="Microsoft Sans Serif"/>
            </a:endParaRPr>
          </a:p>
          <a:p>
            <a:pPr marL="241300" marR="0" lvl="0" indent="-229235" algn="l" defTabSz="914400" rtl="0" eaLnBrk="1" fontAlgn="auto" latinLnBrk="0" hangingPunct="1">
              <a:lnSpc>
                <a:spcPct val="100000"/>
              </a:lnSpc>
              <a:spcBef>
                <a:spcPts val="1390"/>
              </a:spcBef>
              <a:spcAft>
                <a:spcPts val="0"/>
              </a:spcAft>
              <a:buClrTx/>
              <a:buSzTx/>
              <a:buFont typeface="Arial MT"/>
              <a:buChar char="•"/>
              <a:tabLst>
                <a:tab pos="240665" algn="l"/>
                <a:tab pos="241935" algn="l"/>
              </a:tabLst>
              <a:defRPr/>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241300" marR="5080" lvl="0" indent="-228600" algn="l" defTabSz="914400" rtl="0" eaLnBrk="1" fontAlgn="auto" latinLnBrk="0" hangingPunct="1">
              <a:lnSpc>
                <a:spcPct val="100000"/>
              </a:lnSpc>
              <a:spcBef>
                <a:spcPts val="95"/>
              </a:spcBef>
              <a:spcAft>
                <a:spcPts val="0"/>
              </a:spcAft>
              <a:buClrTx/>
              <a:buSzTx/>
              <a:buFont typeface="Arial MT"/>
              <a:buChar char="•"/>
              <a:tabLst>
                <a:tab pos="240665" algn="l"/>
                <a:tab pos="241300" algn="l"/>
              </a:tabLst>
              <a:defRPr/>
            </a:pPr>
            <a:r>
              <a:rPr kumimoji="0" lang="en-US" sz="1800" b="1" i="0" u="none" strike="noStrike" kern="1200" cap="none" spc="-210" normalizeH="0" baseline="0" noProof="0" dirty="0">
                <a:ln>
                  <a:noFill/>
                </a:ln>
                <a:solidFill>
                  <a:srgbClr val="292929"/>
                </a:solidFill>
                <a:effectLst/>
                <a:uLnTx/>
                <a:uFillTx/>
                <a:latin typeface="Metropolis" panose="00000500000000000000" pitchFamily="2" charset="0"/>
                <a:cs typeface="Microsoft Sans Serif"/>
              </a:rPr>
              <a:t>We</a:t>
            </a:r>
            <a:r>
              <a:rPr kumimoji="0" lang="en-US" sz="1800" b="1" i="0" u="none" strike="noStrike" kern="1200" cap="none" spc="9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45" normalizeH="0" baseline="0" noProof="0" dirty="0">
                <a:ln>
                  <a:noFill/>
                </a:ln>
                <a:solidFill>
                  <a:srgbClr val="292929"/>
                </a:solidFill>
                <a:effectLst/>
                <a:uLnTx/>
                <a:uFillTx/>
                <a:latin typeface="Metropolis" panose="00000500000000000000" pitchFamily="2" charset="0"/>
                <a:cs typeface="Microsoft Sans Serif"/>
              </a:rPr>
              <a:t>loaded</a:t>
            </a:r>
            <a:r>
              <a:rPr kumimoji="0" lang="en-US" sz="1800" b="1" i="0" u="none" strike="noStrike" kern="1200" cap="none" spc="6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35" normalizeH="0" baseline="0" noProof="0" dirty="0">
                <a:ln>
                  <a:noFill/>
                </a:ln>
                <a:solidFill>
                  <a:srgbClr val="292929"/>
                </a:solidFill>
                <a:effectLst/>
                <a:uLnTx/>
                <a:uFillTx/>
                <a:latin typeface="Metropolis" panose="00000500000000000000" pitchFamily="2" charset="0"/>
                <a:cs typeface="Microsoft Sans Serif"/>
              </a:rPr>
              <a:t>the</a:t>
            </a:r>
            <a:r>
              <a:rPr kumimoji="0" lang="en-US" sz="1800" b="1"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50" normalizeH="0" baseline="0" noProof="0" dirty="0">
                <a:ln>
                  <a:noFill/>
                </a:ln>
                <a:solidFill>
                  <a:srgbClr val="292929"/>
                </a:solidFill>
                <a:effectLst/>
                <a:uLnTx/>
                <a:uFillTx/>
                <a:latin typeface="Metropolis" panose="00000500000000000000" pitchFamily="2" charset="0"/>
                <a:cs typeface="Microsoft Sans Serif"/>
              </a:rPr>
              <a:t>data</a:t>
            </a:r>
            <a:r>
              <a:rPr kumimoji="0" lang="en-US" sz="1800" b="1"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45" normalizeH="0" baseline="0" noProof="0" dirty="0">
                <a:ln>
                  <a:noFill/>
                </a:ln>
                <a:solidFill>
                  <a:srgbClr val="292929"/>
                </a:solidFill>
                <a:effectLst/>
                <a:uLnTx/>
                <a:uFillTx/>
                <a:latin typeface="Metropolis" panose="00000500000000000000" pitchFamily="2" charset="0"/>
                <a:cs typeface="Microsoft Sans Serif"/>
              </a:rPr>
              <a:t>using</a:t>
            </a:r>
            <a:r>
              <a:rPr kumimoji="0" lang="en-US" sz="1800" b="1"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65" normalizeH="0" baseline="0" noProof="0" dirty="0" err="1">
                <a:ln>
                  <a:noFill/>
                </a:ln>
                <a:solidFill>
                  <a:srgbClr val="292929"/>
                </a:solidFill>
                <a:effectLst/>
                <a:uLnTx/>
                <a:uFillTx/>
                <a:latin typeface="Metropolis" panose="00000500000000000000" pitchFamily="2" charset="0"/>
                <a:cs typeface="Microsoft Sans Serif"/>
              </a:rPr>
              <a:t>numpy</a:t>
            </a:r>
            <a:r>
              <a:rPr kumimoji="0" lang="en-US" sz="1800" b="1" i="0" u="none" strike="noStrike" kern="1200" cap="none" spc="9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70" normalizeH="0" baseline="0" noProof="0" dirty="0">
                <a:ln>
                  <a:noFill/>
                </a:ln>
                <a:solidFill>
                  <a:srgbClr val="292929"/>
                </a:solidFill>
                <a:effectLst/>
                <a:uLnTx/>
                <a:uFillTx/>
                <a:latin typeface="Metropolis" panose="00000500000000000000" pitchFamily="2" charset="0"/>
                <a:cs typeface="Microsoft Sans Serif"/>
              </a:rPr>
              <a:t>and</a:t>
            </a:r>
            <a:r>
              <a:rPr kumimoji="0" lang="en-US" sz="1800" b="1" i="0" u="none" strike="noStrike" kern="1200" cap="none" spc="7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pandas,</a:t>
            </a:r>
            <a:r>
              <a:rPr kumimoji="0" lang="en-US" sz="1800" b="1"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45" normalizeH="0" baseline="0" noProof="0" dirty="0">
                <a:ln>
                  <a:noFill/>
                </a:ln>
                <a:solidFill>
                  <a:srgbClr val="292929"/>
                </a:solidFill>
                <a:effectLst/>
                <a:uLnTx/>
                <a:uFillTx/>
                <a:latin typeface="Metropolis" panose="00000500000000000000" pitchFamily="2" charset="0"/>
                <a:cs typeface="Microsoft Sans Serif"/>
              </a:rPr>
              <a:t>transformed</a:t>
            </a:r>
            <a:r>
              <a:rPr kumimoji="0" lang="en-US" sz="1800" b="1" i="0" u="none" strike="noStrike" kern="1200" cap="none" spc="9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35" normalizeH="0" baseline="0" noProof="0" dirty="0">
                <a:ln>
                  <a:noFill/>
                </a:ln>
                <a:solidFill>
                  <a:srgbClr val="292929"/>
                </a:solidFill>
                <a:effectLst/>
                <a:uLnTx/>
                <a:uFillTx/>
                <a:latin typeface="Metropolis" panose="00000500000000000000" pitchFamily="2" charset="0"/>
                <a:cs typeface="Microsoft Sans Serif"/>
              </a:rPr>
              <a:t>the</a:t>
            </a:r>
            <a:r>
              <a:rPr kumimoji="0" lang="en-US" sz="1800" b="1"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60" normalizeH="0" baseline="0" noProof="0" dirty="0">
                <a:ln>
                  <a:noFill/>
                </a:ln>
                <a:solidFill>
                  <a:srgbClr val="292929"/>
                </a:solidFill>
                <a:effectLst/>
                <a:uLnTx/>
                <a:uFillTx/>
                <a:latin typeface="Metropolis" panose="00000500000000000000" pitchFamily="2" charset="0"/>
                <a:cs typeface="Microsoft Sans Serif"/>
              </a:rPr>
              <a:t>data,</a:t>
            </a:r>
            <a:r>
              <a:rPr kumimoji="0" lang="en-US" sz="1800" b="1" i="0" u="none" strike="noStrike" kern="1200" cap="none" spc="7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5" normalizeH="0" baseline="0" noProof="0" dirty="0">
                <a:ln>
                  <a:noFill/>
                </a:ln>
                <a:solidFill>
                  <a:srgbClr val="292929"/>
                </a:solidFill>
                <a:effectLst/>
                <a:uLnTx/>
                <a:uFillTx/>
                <a:latin typeface="Metropolis" panose="00000500000000000000" pitchFamily="2" charset="0"/>
                <a:cs typeface="Microsoft Sans Serif"/>
              </a:rPr>
              <a:t>split</a:t>
            </a:r>
            <a:r>
              <a:rPr kumimoji="0" lang="en-US" sz="1800" b="1" i="0" u="none" strike="noStrike" kern="1200" cap="none" spc="9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20" normalizeH="0" baseline="0" noProof="0" dirty="0">
                <a:ln>
                  <a:noFill/>
                </a:ln>
                <a:solidFill>
                  <a:srgbClr val="292929"/>
                </a:solidFill>
                <a:effectLst/>
                <a:uLnTx/>
                <a:uFillTx/>
                <a:latin typeface="Metropolis" panose="00000500000000000000" pitchFamily="2" charset="0"/>
                <a:cs typeface="Microsoft Sans Serif"/>
              </a:rPr>
              <a:t>our </a:t>
            </a:r>
            <a:r>
              <a:rPr kumimoji="0" lang="en-US" sz="1800" b="1" i="0" u="none" strike="noStrike" kern="1200" cap="none" spc="-57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50" normalizeH="0" baseline="0" noProof="0" dirty="0">
                <a:ln>
                  <a:noFill/>
                </a:ln>
                <a:solidFill>
                  <a:srgbClr val="292929"/>
                </a:solidFill>
                <a:effectLst/>
                <a:uLnTx/>
                <a:uFillTx/>
                <a:latin typeface="Metropolis" panose="00000500000000000000" pitchFamily="2" charset="0"/>
                <a:cs typeface="Microsoft Sans Serif"/>
              </a:rPr>
              <a:t>data</a:t>
            </a:r>
            <a:r>
              <a:rPr kumimoji="0" lang="en-US" sz="1800" b="1" i="0" u="none" strike="noStrike" kern="1200" cap="none" spc="7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5" normalizeH="0" baseline="0" noProof="0" dirty="0">
                <a:ln>
                  <a:noFill/>
                </a:ln>
                <a:solidFill>
                  <a:srgbClr val="292929"/>
                </a:solidFill>
                <a:effectLst/>
                <a:uLnTx/>
                <a:uFillTx/>
                <a:latin typeface="Metropolis" panose="00000500000000000000" pitchFamily="2" charset="0"/>
                <a:cs typeface="Microsoft Sans Serif"/>
              </a:rPr>
              <a:t>into</a:t>
            </a:r>
            <a:r>
              <a:rPr kumimoji="0" lang="en-US" sz="1800" b="1"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15" normalizeH="0" baseline="0" noProof="0" dirty="0">
                <a:ln>
                  <a:noFill/>
                </a:ln>
                <a:solidFill>
                  <a:srgbClr val="292929"/>
                </a:solidFill>
                <a:effectLst/>
                <a:uLnTx/>
                <a:uFillTx/>
                <a:latin typeface="Metropolis" panose="00000500000000000000" pitchFamily="2" charset="0"/>
                <a:cs typeface="Microsoft Sans Serif"/>
              </a:rPr>
              <a:t>training</a:t>
            </a:r>
            <a:r>
              <a:rPr kumimoji="0" lang="en-US" sz="1800" b="1"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70" normalizeH="0" baseline="0" noProof="0" dirty="0">
                <a:ln>
                  <a:noFill/>
                </a:ln>
                <a:solidFill>
                  <a:srgbClr val="292929"/>
                </a:solidFill>
                <a:effectLst/>
                <a:uLnTx/>
                <a:uFillTx/>
                <a:latin typeface="Metropolis" panose="00000500000000000000" pitchFamily="2" charset="0"/>
                <a:cs typeface="Microsoft Sans Serif"/>
              </a:rPr>
              <a:t>and</a:t>
            </a:r>
            <a:r>
              <a:rPr kumimoji="0" lang="en-US" sz="1800" b="1" i="0" u="none" strike="noStrike" kern="1200" cap="none" spc="7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30" normalizeH="0" baseline="0" noProof="0" dirty="0">
                <a:ln>
                  <a:noFill/>
                </a:ln>
                <a:solidFill>
                  <a:srgbClr val="292929"/>
                </a:solidFill>
                <a:effectLst/>
                <a:uLnTx/>
                <a:uFillTx/>
                <a:latin typeface="Metropolis" panose="00000500000000000000" pitchFamily="2" charset="0"/>
                <a:cs typeface="Microsoft Sans Serif"/>
              </a:rPr>
              <a:t>testing.</a:t>
            </a:r>
            <a:endParaRPr kumimoji="0" lang="en-US" sz="1800" b="1" i="0" u="none" strike="noStrike" kern="1200" cap="none" spc="0" normalizeH="0" baseline="0" noProof="0" dirty="0">
              <a:ln>
                <a:noFill/>
              </a:ln>
              <a:solidFill>
                <a:prstClr val="black"/>
              </a:solidFill>
              <a:effectLst/>
              <a:uLnTx/>
              <a:uFillTx/>
              <a:latin typeface="Metropolis" panose="00000500000000000000" pitchFamily="2" charset="0"/>
              <a:cs typeface="Microsoft Sans Serif"/>
            </a:endParaRPr>
          </a:p>
          <a:p>
            <a:pPr marL="241300" marR="1878964" lvl="0" indent="-228600" algn="l" defTabSz="914400" rtl="0" eaLnBrk="1" fontAlgn="auto" latinLnBrk="0" hangingPunct="1">
              <a:lnSpc>
                <a:spcPct val="100000"/>
              </a:lnSpc>
              <a:spcBef>
                <a:spcPts val="1405"/>
              </a:spcBef>
              <a:spcAft>
                <a:spcPts val="0"/>
              </a:spcAft>
              <a:buClrTx/>
              <a:buSzTx/>
              <a:buFont typeface="Arial MT"/>
              <a:buChar char="•"/>
              <a:tabLst>
                <a:tab pos="240665" algn="l"/>
                <a:tab pos="241300" algn="l"/>
              </a:tabLst>
              <a:defRPr/>
            </a:pPr>
            <a:r>
              <a:rPr kumimoji="0" lang="en-US" sz="1800" b="1" i="0" u="none" strike="noStrike" kern="1200" cap="none" spc="-210" normalizeH="0" baseline="0" noProof="0" dirty="0">
                <a:ln>
                  <a:noFill/>
                </a:ln>
                <a:solidFill>
                  <a:srgbClr val="292929"/>
                </a:solidFill>
                <a:effectLst/>
                <a:uLnTx/>
                <a:uFillTx/>
                <a:latin typeface="Metropolis" panose="00000500000000000000" pitchFamily="2" charset="0"/>
                <a:cs typeface="Microsoft Sans Serif"/>
              </a:rPr>
              <a:t>We</a:t>
            </a:r>
            <a:r>
              <a:rPr kumimoji="0" lang="en-US" sz="1800" b="1"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20" normalizeH="0" baseline="0" noProof="0" dirty="0">
                <a:ln>
                  <a:noFill/>
                </a:ln>
                <a:solidFill>
                  <a:srgbClr val="292929"/>
                </a:solidFill>
                <a:effectLst/>
                <a:uLnTx/>
                <a:uFillTx/>
                <a:latin typeface="Metropolis" panose="00000500000000000000" pitchFamily="2" charset="0"/>
                <a:cs typeface="Microsoft Sans Serif"/>
              </a:rPr>
              <a:t>built</a:t>
            </a:r>
            <a:r>
              <a:rPr kumimoji="0" lang="en-US" sz="1800" b="1"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20" normalizeH="0" baseline="0" noProof="0" dirty="0">
                <a:ln>
                  <a:noFill/>
                </a:ln>
                <a:solidFill>
                  <a:srgbClr val="292929"/>
                </a:solidFill>
                <a:effectLst/>
                <a:uLnTx/>
                <a:uFillTx/>
                <a:latin typeface="Metropolis" panose="00000500000000000000" pitchFamily="2" charset="0"/>
                <a:cs typeface="Microsoft Sans Serif"/>
              </a:rPr>
              <a:t>different</a:t>
            </a:r>
            <a:r>
              <a:rPr kumimoji="0" lang="en-US" sz="1800" b="1"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90" normalizeH="0" baseline="0" noProof="0" dirty="0">
                <a:ln>
                  <a:noFill/>
                </a:ln>
                <a:solidFill>
                  <a:srgbClr val="292929"/>
                </a:solidFill>
                <a:effectLst/>
                <a:uLnTx/>
                <a:uFillTx/>
                <a:latin typeface="Metropolis" panose="00000500000000000000" pitchFamily="2" charset="0"/>
                <a:cs typeface="Microsoft Sans Serif"/>
              </a:rPr>
              <a:t>machine</a:t>
            </a:r>
            <a:r>
              <a:rPr kumimoji="0" lang="en-US" sz="1800" b="1" i="0" u="none" strike="noStrike" kern="1200" cap="none" spc="7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45" normalizeH="0" baseline="0" noProof="0" dirty="0">
                <a:ln>
                  <a:noFill/>
                </a:ln>
                <a:solidFill>
                  <a:srgbClr val="292929"/>
                </a:solidFill>
                <a:effectLst/>
                <a:uLnTx/>
                <a:uFillTx/>
                <a:latin typeface="Metropolis" panose="00000500000000000000" pitchFamily="2" charset="0"/>
                <a:cs typeface="Microsoft Sans Serif"/>
              </a:rPr>
              <a:t>learning</a:t>
            </a:r>
            <a:r>
              <a:rPr kumimoji="0" lang="en-US" sz="1800" b="1" i="0" u="none" strike="noStrike" kern="1200" cap="none" spc="6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60" normalizeH="0" baseline="0" noProof="0" dirty="0">
                <a:ln>
                  <a:noFill/>
                </a:ln>
                <a:solidFill>
                  <a:srgbClr val="292929"/>
                </a:solidFill>
                <a:effectLst/>
                <a:uLnTx/>
                <a:uFillTx/>
                <a:latin typeface="Metropolis" panose="00000500000000000000" pitchFamily="2" charset="0"/>
                <a:cs typeface="Microsoft Sans Serif"/>
              </a:rPr>
              <a:t>models</a:t>
            </a:r>
            <a:r>
              <a:rPr kumimoji="0" lang="en-US" sz="1800" b="1"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70" normalizeH="0" baseline="0" noProof="0" dirty="0">
                <a:ln>
                  <a:noFill/>
                </a:ln>
                <a:solidFill>
                  <a:srgbClr val="292929"/>
                </a:solidFill>
                <a:effectLst/>
                <a:uLnTx/>
                <a:uFillTx/>
                <a:latin typeface="Metropolis" panose="00000500000000000000" pitchFamily="2" charset="0"/>
                <a:cs typeface="Microsoft Sans Serif"/>
              </a:rPr>
              <a:t>and</a:t>
            </a:r>
            <a:r>
              <a:rPr kumimoji="0" lang="en-US" sz="1800" b="1" i="0" u="none" strike="noStrike" kern="1200" cap="none" spc="7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40" normalizeH="0" baseline="0" noProof="0" dirty="0">
                <a:ln>
                  <a:noFill/>
                </a:ln>
                <a:solidFill>
                  <a:srgbClr val="292929"/>
                </a:solidFill>
                <a:effectLst/>
                <a:uLnTx/>
                <a:uFillTx/>
                <a:latin typeface="Metropolis" panose="00000500000000000000" pitchFamily="2" charset="0"/>
                <a:cs typeface="Microsoft Sans Serif"/>
              </a:rPr>
              <a:t>tune</a:t>
            </a:r>
            <a:r>
              <a:rPr kumimoji="0" lang="en-US" sz="1800" b="1"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20" normalizeH="0" baseline="0" noProof="0" dirty="0">
                <a:ln>
                  <a:noFill/>
                </a:ln>
                <a:solidFill>
                  <a:srgbClr val="292929"/>
                </a:solidFill>
                <a:effectLst/>
                <a:uLnTx/>
                <a:uFillTx/>
                <a:latin typeface="Metropolis" panose="00000500000000000000" pitchFamily="2" charset="0"/>
                <a:cs typeface="Microsoft Sans Serif"/>
              </a:rPr>
              <a:t>different </a:t>
            </a:r>
            <a:r>
              <a:rPr kumimoji="0" lang="en-US" sz="1800" b="1" i="0" u="none" strike="noStrike" kern="1200" cap="none" spc="-57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65" normalizeH="0" baseline="0" noProof="0" dirty="0">
                <a:ln>
                  <a:noFill/>
                </a:ln>
                <a:solidFill>
                  <a:srgbClr val="292929"/>
                </a:solidFill>
                <a:effectLst/>
                <a:uLnTx/>
                <a:uFillTx/>
                <a:latin typeface="Metropolis" panose="00000500000000000000" pitchFamily="2" charset="0"/>
                <a:cs typeface="Microsoft Sans Serif"/>
              </a:rPr>
              <a:t>hyperparameters</a:t>
            </a:r>
            <a:r>
              <a:rPr kumimoji="0" lang="en-US" sz="1800" b="1"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45" normalizeH="0" baseline="0" noProof="0" dirty="0">
                <a:ln>
                  <a:noFill/>
                </a:ln>
                <a:solidFill>
                  <a:srgbClr val="292929"/>
                </a:solidFill>
                <a:effectLst/>
                <a:uLnTx/>
                <a:uFillTx/>
                <a:latin typeface="Metropolis" panose="00000500000000000000" pitchFamily="2" charset="0"/>
                <a:cs typeface="Microsoft Sans Serif"/>
              </a:rPr>
              <a:t>using</a:t>
            </a:r>
            <a:r>
              <a:rPr kumimoji="0" lang="en-US" sz="1800" b="1" i="0" u="none" strike="noStrike" kern="1200" cap="none" spc="7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120" normalizeH="0" baseline="0" noProof="0" dirty="0" err="1">
                <a:ln>
                  <a:noFill/>
                </a:ln>
                <a:solidFill>
                  <a:srgbClr val="292929"/>
                </a:solidFill>
                <a:effectLst/>
                <a:uLnTx/>
                <a:uFillTx/>
                <a:latin typeface="Metropolis" panose="00000500000000000000" pitchFamily="2" charset="0"/>
                <a:cs typeface="Microsoft Sans Serif"/>
              </a:rPr>
              <a:t>GridSearchCV</a:t>
            </a:r>
            <a:r>
              <a:rPr kumimoji="0" lang="en-US" sz="1800" b="1" i="0" u="none" strike="noStrike" kern="1200" cap="none" spc="-120" normalizeH="0" baseline="0" noProof="0" dirty="0">
                <a:ln>
                  <a:noFill/>
                </a:ln>
                <a:solidFill>
                  <a:srgbClr val="292929"/>
                </a:solidFill>
                <a:effectLst/>
                <a:uLnTx/>
                <a:uFillTx/>
                <a:latin typeface="Metropolis" panose="00000500000000000000" pitchFamily="2" charset="0"/>
                <a:cs typeface="Microsoft Sans Serif"/>
              </a:rPr>
              <a:t>.</a:t>
            </a:r>
            <a:endParaRPr kumimoji="0" lang="en-US" sz="1800" b="1" i="0" u="none" strike="noStrike" kern="1200" cap="none" spc="0" normalizeH="0" baseline="0" noProof="0" dirty="0">
              <a:ln>
                <a:noFill/>
              </a:ln>
              <a:solidFill>
                <a:prstClr val="black"/>
              </a:solidFill>
              <a:effectLst/>
              <a:uLnTx/>
              <a:uFillTx/>
              <a:latin typeface="Metropolis" panose="00000500000000000000" pitchFamily="2" charset="0"/>
              <a:cs typeface="Microsoft Sans Serif"/>
            </a:endParaRPr>
          </a:p>
          <a:p>
            <a:pPr marL="241300" marR="469265" lvl="0" indent="-228600" algn="l" defTabSz="914400" rtl="0" eaLnBrk="1" fontAlgn="auto" latinLnBrk="0" hangingPunct="1">
              <a:lnSpc>
                <a:spcPct val="100000"/>
              </a:lnSpc>
              <a:spcBef>
                <a:spcPts val="1405"/>
              </a:spcBef>
              <a:spcAft>
                <a:spcPts val="0"/>
              </a:spcAft>
              <a:buClrTx/>
              <a:buSzTx/>
              <a:buFont typeface="Arial MT"/>
              <a:buChar char="•"/>
              <a:tabLst>
                <a:tab pos="240665" algn="l"/>
                <a:tab pos="241300" algn="l"/>
              </a:tabLst>
              <a:defRPr/>
            </a:pPr>
            <a:r>
              <a:rPr kumimoji="0" lang="en-US" sz="1800" b="1" i="0" u="none" strike="noStrike" kern="1200" cap="none" spc="-210" normalizeH="0" baseline="0" noProof="0" dirty="0">
                <a:ln>
                  <a:noFill/>
                </a:ln>
                <a:solidFill>
                  <a:srgbClr val="292929"/>
                </a:solidFill>
                <a:effectLst/>
                <a:uLnTx/>
                <a:uFillTx/>
                <a:latin typeface="Metropolis" panose="00000500000000000000" pitchFamily="2" charset="0"/>
                <a:cs typeface="Microsoft Sans Serif"/>
              </a:rPr>
              <a:t>We</a:t>
            </a:r>
            <a:r>
              <a:rPr kumimoji="0" lang="en-US" sz="1800" b="1" i="0" u="none" strike="noStrike" kern="1200" cap="none" spc="-204"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used</a:t>
            </a:r>
            <a:r>
              <a:rPr kumimoji="0" lang="en-US" sz="1800" b="1"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110" normalizeH="0" baseline="0" noProof="0" dirty="0">
                <a:ln>
                  <a:noFill/>
                </a:ln>
                <a:solidFill>
                  <a:srgbClr val="292929"/>
                </a:solidFill>
                <a:effectLst/>
                <a:uLnTx/>
                <a:uFillTx/>
                <a:latin typeface="Metropolis" panose="00000500000000000000" pitchFamily="2" charset="0"/>
                <a:cs typeface="Microsoft Sans Serif"/>
              </a:rPr>
              <a:t>accuracy</a:t>
            </a:r>
            <a:r>
              <a:rPr kumimoji="0" lang="en-US" sz="1800" b="1" i="0" u="none" strike="noStrike" kern="1200" cap="none" spc="-10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150" normalizeH="0" baseline="0" noProof="0" dirty="0">
                <a:ln>
                  <a:noFill/>
                </a:ln>
                <a:solidFill>
                  <a:srgbClr val="292929"/>
                </a:solidFill>
                <a:effectLst/>
                <a:uLnTx/>
                <a:uFillTx/>
                <a:latin typeface="Metropolis" panose="00000500000000000000" pitchFamily="2" charset="0"/>
                <a:cs typeface="Microsoft Sans Serif"/>
              </a:rPr>
              <a:t>as</a:t>
            </a:r>
            <a:r>
              <a:rPr kumimoji="0" lang="en-US" sz="1800" b="1" i="0" u="none" strike="noStrike" kern="1200" cap="none" spc="-14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35" normalizeH="0" baseline="0" noProof="0" dirty="0">
                <a:ln>
                  <a:noFill/>
                </a:ln>
                <a:solidFill>
                  <a:srgbClr val="292929"/>
                </a:solidFill>
                <a:effectLst/>
                <a:uLnTx/>
                <a:uFillTx/>
                <a:latin typeface="Metropolis" panose="00000500000000000000" pitchFamily="2" charset="0"/>
                <a:cs typeface="Microsoft Sans Serif"/>
              </a:rPr>
              <a:t>the </a:t>
            </a:r>
            <a:r>
              <a:rPr kumimoji="0" lang="en-US" sz="1800" b="1" i="0" u="none" strike="noStrike" kern="1200" cap="none" spc="-40" normalizeH="0" baseline="0" noProof="0" dirty="0">
                <a:ln>
                  <a:noFill/>
                </a:ln>
                <a:solidFill>
                  <a:srgbClr val="292929"/>
                </a:solidFill>
                <a:effectLst/>
                <a:uLnTx/>
                <a:uFillTx/>
                <a:latin typeface="Metropolis" panose="00000500000000000000" pitchFamily="2" charset="0"/>
                <a:cs typeface="Microsoft Sans Serif"/>
              </a:rPr>
              <a:t>metric </a:t>
            </a:r>
            <a:r>
              <a:rPr kumimoji="0" lang="en-US" sz="1800" b="1" i="0" u="none" strike="noStrike" kern="1200" cap="none" spc="5" normalizeH="0" baseline="0" noProof="0" dirty="0">
                <a:ln>
                  <a:noFill/>
                </a:ln>
                <a:solidFill>
                  <a:srgbClr val="292929"/>
                </a:solidFill>
                <a:effectLst/>
                <a:uLnTx/>
                <a:uFillTx/>
                <a:latin typeface="Metropolis" panose="00000500000000000000" pitchFamily="2" charset="0"/>
                <a:cs typeface="Microsoft Sans Serif"/>
              </a:rPr>
              <a:t>for </a:t>
            </a:r>
            <a:r>
              <a:rPr kumimoji="0" lang="en-US" sz="1800" b="1" i="0" u="none" strike="noStrike" kern="1200" cap="none" spc="-20" normalizeH="0" baseline="0" noProof="0" dirty="0">
                <a:ln>
                  <a:noFill/>
                </a:ln>
                <a:solidFill>
                  <a:srgbClr val="292929"/>
                </a:solidFill>
                <a:effectLst/>
                <a:uLnTx/>
                <a:uFillTx/>
                <a:latin typeface="Metropolis" panose="00000500000000000000" pitchFamily="2" charset="0"/>
                <a:cs typeface="Microsoft Sans Serif"/>
              </a:rPr>
              <a:t>our </a:t>
            </a:r>
            <a:r>
              <a:rPr kumimoji="0" lang="en-US" sz="1800" b="1" i="0" u="none" strike="noStrike" kern="1200" cap="none" spc="-55" normalizeH="0" baseline="0" noProof="0" dirty="0">
                <a:ln>
                  <a:noFill/>
                </a:ln>
                <a:solidFill>
                  <a:srgbClr val="292929"/>
                </a:solidFill>
                <a:effectLst/>
                <a:uLnTx/>
                <a:uFillTx/>
                <a:latin typeface="Metropolis" panose="00000500000000000000" pitchFamily="2" charset="0"/>
                <a:cs typeface="Microsoft Sans Serif"/>
              </a:rPr>
              <a:t>model, </a:t>
            </a:r>
            <a:r>
              <a:rPr kumimoji="0" lang="en-US" sz="1800" b="1" i="0" u="none" strike="noStrike" kern="1200" cap="none" spc="-35" normalizeH="0" baseline="0" noProof="0" dirty="0">
                <a:ln>
                  <a:noFill/>
                </a:ln>
                <a:solidFill>
                  <a:srgbClr val="292929"/>
                </a:solidFill>
                <a:effectLst/>
                <a:uLnTx/>
                <a:uFillTx/>
                <a:latin typeface="Metropolis" panose="00000500000000000000" pitchFamily="2" charset="0"/>
                <a:cs typeface="Microsoft Sans Serif"/>
              </a:rPr>
              <a:t>improved the </a:t>
            </a:r>
            <a:r>
              <a:rPr kumimoji="0" lang="en-US" sz="1800" b="1" i="0" u="none" strike="noStrike" kern="1200" cap="none" spc="-45" normalizeH="0" baseline="0" noProof="0" dirty="0">
                <a:ln>
                  <a:noFill/>
                </a:ln>
                <a:solidFill>
                  <a:srgbClr val="292929"/>
                </a:solidFill>
                <a:effectLst/>
                <a:uLnTx/>
                <a:uFillTx/>
                <a:latin typeface="Metropolis" panose="00000500000000000000" pitchFamily="2" charset="0"/>
                <a:cs typeface="Microsoft Sans Serif"/>
              </a:rPr>
              <a:t>model using </a:t>
            </a:r>
            <a:r>
              <a:rPr kumimoji="0" lang="en-US" sz="1800" b="1" i="0" u="none" strike="noStrike" kern="1200" cap="none" spc="-57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50" normalizeH="0" baseline="0" noProof="0" dirty="0">
                <a:ln>
                  <a:noFill/>
                </a:ln>
                <a:solidFill>
                  <a:srgbClr val="292929"/>
                </a:solidFill>
                <a:effectLst/>
                <a:uLnTx/>
                <a:uFillTx/>
                <a:latin typeface="Metropolis" panose="00000500000000000000" pitchFamily="2" charset="0"/>
                <a:cs typeface="Microsoft Sans Serif"/>
              </a:rPr>
              <a:t>feature</a:t>
            </a:r>
            <a:r>
              <a:rPr kumimoji="0" lang="en-US" sz="1800" b="1"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45" normalizeH="0" baseline="0" noProof="0" dirty="0">
                <a:ln>
                  <a:noFill/>
                </a:ln>
                <a:solidFill>
                  <a:srgbClr val="292929"/>
                </a:solidFill>
                <a:effectLst/>
                <a:uLnTx/>
                <a:uFillTx/>
                <a:latin typeface="Metropolis" panose="00000500000000000000" pitchFamily="2" charset="0"/>
                <a:cs typeface="Microsoft Sans Serif"/>
              </a:rPr>
              <a:t>engineering</a:t>
            </a:r>
            <a:r>
              <a:rPr kumimoji="0" lang="en-US" sz="1800" b="1" i="0" u="none" strike="noStrike" kern="1200" cap="none" spc="6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70" normalizeH="0" baseline="0" noProof="0" dirty="0">
                <a:ln>
                  <a:noFill/>
                </a:ln>
                <a:solidFill>
                  <a:srgbClr val="292929"/>
                </a:solidFill>
                <a:effectLst/>
                <a:uLnTx/>
                <a:uFillTx/>
                <a:latin typeface="Metropolis" panose="00000500000000000000" pitchFamily="2" charset="0"/>
                <a:cs typeface="Microsoft Sans Serif"/>
              </a:rPr>
              <a:t>and</a:t>
            </a:r>
            <a:r>
              <a:rPr kumimoji="0" lang="en-US" sz="1800" b="1"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25" normalizeH="0" baseline="0" noProof="0" dirty="0">
                <a:ln>
                  <a:noFill/>
                </a:ln>
                <a:solidFill>
                  <a:srgbClr val="292929"/>
                </a:solidFill>
                <a:effectLst/>
                <a:uLnTx/>
                <a:uFillTx/>
                <a:latin typeface="Metropolis" panose="00000500000000000000" pitchFamily="2" charset="0"/>
                <a:cs typeface="Microsoft Sans Serif"/>
              </a:rPr>
              <a:t>algorithm</a:t>
            </a:r>
            <a:r>
              <a:rPr kumimoji="0" lang="en-US" sz="1800" b="1"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30" normalizeH="0" baseline="0" noProof="0" dirty="0">
                <a:ln>
                  <a:noFill/>
                </a:ln>
                <a:solidFill>
                  <a:srgbClr val="292929"/>
                </a:solidFill>
                <a:effectLst/>
                <a:uLnTx/>
                <a:uFillTx/>
                <a:latin typeface="Metropolis" panose="00000500000000000000" pitchFamily="2" charset="0"/>
                <a:cs typeface="Microsoft Sans Serif"/>
              </a:rPr>
              <a:t>tuning.</a:t>
            </a:r>
            <a:endParaRPr kumimoji="0" lang="en-US" sz="1800" b="1" i="0" u="none" strike="noStrike" kern="1200" cap="none" spc="0" normalizeH="0" baseline="0" noProof="0" dirty="0">
              <a:ln>
                <a:noFill/>
              </a:ln>
              <a:solidFill>
                <a:prstClr val="black"/>
              </a:solidFill>
              <a:effectLst/>
              <a:uLnTx/>
              <a:uFillTx/>
              <a:latin typeface="Metropolis" panose="00000500000000000000" pitchFamily="2" charset="0"/>
              <a:cs typeface="Microsoft Sans Serif"/>
            </a:endParaRPr>
          </a:p>
          <a:p>
            <a:pPr marL="241300" marR="0" lvl="0" indent="-228600" algn="l" defTabSz="914400" rtl="0" eaLnBrk="1" fontAlgn="auto" latinLnBrk="0" hangingPunct="1">
              <a:lnSpc>
                <a:spcPct val="100000"/>
              </a:lnSpc>
              <a:spcBef>
                <a:spcPts val="1395"/>
              </a:spcBef>
              <a:spcAft>
                <a:spcPts val="0"/>
              </a:spcAft>
              <a:buClrTx/>
              <a:buSzTx/>
              <a:buFont typeface="Arial MT"/>
              <a:buChar char="•"/>
              <a:tabLst>
                <a:tab pos="240665" algn="l"/>
                <a:tab pos="241300" algn="l"/>
              </a:tabLst>
              <a:defRPr/>
            </a:pPr>
            <a:r>
              <a:rPr kumimoji="0" lang="en-US" sz="1800" b="1" i="0" u="none" strike="noStrike" kern="1200" cap="none" spc="-210" normalizeH="0" baseline="0" noProof="0" dirty="0">
                <a:ln>
                  <a:noFill/>
                </a:ln>
                <a:solidFill>
                  <a:srgbClr val="292929"/>
                </a:solidFill>
                <a:effectLst/>
                <a:uLnTx/>
                <a:uFillTx/>
                <a:latin typeface="Metropolis" panose="00000500000000000000" pitchFamily="2" charset="0"/>
                <a:cs typeface="Microsoft Sans Serif"/>
              </a:rPr>
              <a:t>We</a:t>
            </a:r>
            <a:r>
              <a:rPr kumimoji="0" lang="en-US" sz="1800" b="1"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25" normalizeH="0" baseline="0" noProof="0" dirty="0">
                <a:ln>
                  <a:noFill/>
                </a:ln>
                <a:solidFill>
                  <a:srgbClr val="292929"/>
                </a:solidFill>
                <a:effectLst/>
                <a:uLnTx/>
                <a:uFillTx/>
                <a:latin typeface="Metropolis" panose="00000500000000000000" pitchFamily="2" charset="0"/>
                <a:cs typeface="Microsoft Sans Serif"/>
              </a:rPr>
              <a:t>found</a:t>
            </a:r>
            <a:r>
              <a:rPr kumimoji="0" lang="en-US" sz="1800" b="1" i="0" u="none" strike="noStrike" kern="1200" cap="none" spc="7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35" normalizeH="0" baseline="0" noProof="0" dirty="0">
                <a:ln>
                  <a:noFill/>
                </a:ln>
                <a:solidFill>
                  <a:srgbClr val="292929"/>
                </a:solidFill>
                <a:effectLst/>
                <a:uLnTx/>
                <a:uFillTx/>
                <a:latin typeface="Metropolis" panose="00000500000000000000" pitchFamily="2" charset="0"/>
                <a:cs typeface="Microsoft Sans Serif"/>
              </a:rPr>
              <a:t>the</a:t>
            </a:r>
            <a:r>
              <a:rPr kumimoji="0" lang="en-US" sz="1800" b="1"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40" normalizeH="0" baseline="0" noProof="0" dirty="0">
                <a:ln>
                  <a:noFill/>
                </a:ln>
                <a:solidFill>
                  <a:srgbClr val="292929"/>
                </a:solidFill>
                <a:effectLst/>
                <a:uLnTx/>
                <a:uFillTx/>
                <a:latin typeface="Metropolis" panose="00000500000000000000" pitchFamily="2" charset="0"/>
                <a:cs typeface="Microsoft Sans Serif"/>
              </a:rPr>
              <a:t>best</a:t>
            </a:r>
            <a:r>
              <a:rPr kumimoji="0" lang="en-US" sz="1800" b="1"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25" normalizeH="0" baseline="0" noProof="0" dirty="0">
                <a:ln>
                  <a:noFill/>
                </a:ln>
                <a:solidFill>
                  <a:srgbClr val="292929"/>
                </a:solidFill>
                <a:effectLst/>
                <a:uLnTx/>
                <a:uFillTx/>
                <a:latin typeface="Metropolis" panose="00000500000000000000" pitchFamily="2" charset="0"/>
                <a:cs typeface="Microsoft Sans Serif"/>
              </a:rPr>
              <a:t>performing</a:t>
            </a:r>
            <a:r>
              <a:rPr kumimoji="0" lang="en-US" sz="1800" b="1" i="0" u="none" strike="noStrike" kern="1200" cap="none" spc="7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55" normalizeH="0" baseline="0" noProof="0" dirty="0">
                <a:ln>
                  <a:noFill/>
                </a:ln>
                <a:solidFill>
                  <a:srgbClr val="292929"/>
                </a:solidFill>
                <a:effectLst/>
                <a:uLnTx/>
                <a:uFillTx/>
                <a:latin typeface="Metropolis" panose="00000500000000000000" pitchFamily="2" charset="0"/>
                <a:cs typeface="Microsoft Sans Serif"/>
              </a:rPr>
              <a:t>classification</a:t>
            </a:r>
            <a:r>
              <a:rPr kumimoji="0" lang="en-US" sz="1800" b="1" i="0" u="none" strike="noStrike" kern="1200" cap="none" spc="7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55" normalizeH="0" baseline="0" noProof="0" dirty="0">
                <a:ln>
                  <a:noFill/>
                </a:ln>
                <a:solidFill>
                  <a:srgbClr val="292929"/>
                </a:solidFill>
                <a:effectLst/>
                <a:uLnTx/>
                <a:uFillTx/>
                <a:latin typeface="Metropolis" panose="00000500000000000000" pitchFamily="2" charset="0"/>
                <a:cs typeface="Microsoft Sans Serif"/>
              </a:rPr>
              <a:t>model.</a:t>
            </a:r>
            <a:endParaRPr kumimoji="0" lang="en-US" sz="1800" b="1" i="0" u="none" strike="noStrike" kern="1200" cap="none" spc="0" normalizeH="0" baseline="0" noProof="0" dirty="0">
              <a:ln>
                <a:noFill/>
              </a:ln>
              <a:solidFill>
                <a:prstClr val="black"/>
              </a:solidFill>
              <a:effectLst/>
              <a:uLnTx/>
              <a:uFillTx/>
              <a:latin typeface="Metropolis" panose="00000500000000000000" pitchFamily="2" charset="0"/>
              <a:cs typeface="Microsoft Sans Serif"/>
            </a:endParaRPr>
          </a:p>
          <a:p>
            <a:pPr marL="241300" marR="339725" lvl="0" indent="-228600" algn="l" defTabSz="914400" rtl="0" eaLnBrk="1" fontAlgn="auto" latinLnBrk="0" hangingPunct="1">
              <a:lnSpc>
                <a:spcPct val="100000"/>
              </a:lnSpc>
              <a:spcBef>
                <a:spcPts val="1405"/>
              </a:spcBef>
              <a:spcAft>
                <a:spcPts val="0"/>
              </a:spcAft>
              <a:buClrTx/>
              <a:buSzTx/>
              <a:buFont typeface="Arial MT"/>
              <a:buChar char="•"/>
              <a:tabLst>
                <a:tab pos="240665" algn="l"/>
                <a:tab pos="241300" algn="l"/>
              </a:tabLst>
              <a:defRPr/>
            </a:pPr>
            <a:r>
              <a:rPr kumimoji="0" lang="en-US" sz="1800" b="1" i="0" u="none" strike="noStrike" kern="1200" cap="none" spc="-145" normalizeH="0" baseline="0" noProof="0" dirty="0">
                <a:ln>
                  <a:noFill/>
                </a:ln>
                <a:solidFill>
                  <a:srgbClr val="292929"/>
                </a:solidFill>
                <a:effectLst/>
                <a:uLnTx/>
                <a:uFillTx/>
                <a:latin typeface="Metropolis" panose="00000500000000000000" pitchFamily="2" charset="0"/>
                <a:cs typeface="Microsoft Sans Serif"/>
              </a:rPr>
              <a:t>The</a:t>
            </a:r>
            <a:r>
              <a:rPr kumimoji="0" lang="en-US" sz="1800" b="1" i="0" u="none" strike="noStrike" kern="1200" cap="none" spc="80"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15" normalizeH="0" baseline="0" noProof="0" dirty="0">
                <a:ln>
                  <a:noFill/>
                </a:ln>
                <a:solidFill>
                  <a:srgbClr val="292929"/>
                </a:solidFill>
                <a:effectLst/>
                <a:uLnTx/>
                <a:uFillTx/>
                <a:latin typeface="Metropolis" panose="00000500000000000000" pitchFamily="2" charset="0"/>
                <a:cs typeface="Microsoft Sans Serif"/>
              </a:rPr>
              <a:t>link</a:t>
            </a:r>
            <a:r>
              <a:rPr kumimoji="0" lang="en-US" sz="1800" b="1"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40" normalizeH="0" baseline="0" noProof="0" dirty="0">
                <a:ln>
                  <a:noFill/>
                </a:ln>
                <a:solidFill>
                  <a:srgbClr val="292929"/>
                </a:solidFill>
                <a:effectLst/>
                <a:uLnTx/>
                <a:uFillTx/>
                <a:latin typeface="Metropolis" panose="00000500000000000000" pitchFamily="2" charset="0"/>
                <a:cs typeface="Microsoft Sans Serif"/>
              </a:rPr>
              <a:t>to</a:t>
            </a:r>
            <a:r>
              <a:rPr kumimoji="0" lang="en-US" sz="1800" b="1"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35" normalizeH="0" baseline="0" noProof="0" dirty="0">
                <a:ln>
                  <a:noFill/>
                </a:ln>
                <a:solidFill>
                  <a:srgbClr val="292929"/>
                </a:solidFill>
                <a:effectLst/>
                <a:uLnTx/>
                <a:uFillTx/>
                <a:latin typeface="Metropolis" panose="00000500000000000000" pitchFamily="2" charset="0"/>
                <a:cs typeface="Microsoft Sans Serif"/>
              </a:rPr>
              <a:t>the</a:t>
            </a:r>
            <a:r>
              <a:rPr kumimoji="0" lang="en-US" sz="1800" b="1" i="0" u="none" strike="noStrike" kern="1200" cap="none" spc="8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20" normalizeH="0" baseline="0" noProof="0" dirty="0">
                <a:ln>
                  <a:noFill/>
                </a:ln>
                <a:solidFill>
                  <a:srgbClr val="292929"/>
                </a:solidFill>
                <a:effectLst/>
                <a:uLnTx/>
                <a:uFillTx/>
                <a:latin typeface="Metropolis" panose="00000500000000000000" pitchFamily="2" charset="0"/>
                <a:cs typeface="Microsoft Sans Serif"/>
              </a:rPr>
              <a:t>notebook</a:t>
            </a:r>
            <a:r>
              <a:rPr kumimoji="0" lang="en-US" sz="1800" b="1" i="0" u="none" strike="noStrike" kern="1200" cap="none" spc="95" normalizeH="0" baseline="0" noProof="0" dirty="0">
                <a:ln>
                  <a:noFill/>
                </a:ln>
                <a:solidFill>
                  <a:srgbClr val="292929"/>
                </a:solidFill>
                <a:effectLst/>
                <a:uLnTx/>
                <a:uFillTx/>
                <a:latin typeface="Metropolis" panose="00000500000000000000" pitchFamily="2" charset="0"/>
                <a:cs typeface="Microsoft Sans Serif"/>
              </a:rPr>
              <a:t> </a:t>
            </a:r>
            <a:r>
              <a:rPr kumimoji="0" lang="en-US" sz="1800" b="1" i="0" u="none" strike="noStrike" kern="1200" cap="none" spc="-60" normalizeH="0" baseline="0" noProof="0" dirty="0">
                <a:ln>
                  <a:noFill/>
                </a:ln>
                <a:solidFill>
                  <a:srgbClr val="292929"/>
                </a:solidFill>
                <a:effectLst/>
                <a:uLnTx/>
                <a:uFillTx/>
                <a:latin typeface="Metropolis" panose="00000500000000000000" pitchFamily="2" charset="0"/>
                <a:cs typeface="Microsoft Sans Serif"/>
              </a:rPr>
              <a:t>is:</a:t>
            </a:r>
          </a:p>
          <a:p>
            <a:pPr marL="298450" marR="339725" lvl="0" indent="-285750" algn="l" defTabSz="914400" rtl="0" eaLnBrk="1" fontAlgn="auto" latinLnBrk="0" hangingPunct="1">
              <a:lnSpc>
                <a:spcPct val="100000"/>
              </a:lnSpc>
              <a:spcBef>
                <a:spcPts val="1405"/>
              </a:spcBef>
              <a:spcAft>
                <a:spcPts val="0"/>
              </a:spcAft>
              <a:buClrTx/>
              <a:buSzTx/>
              <a:buFont typeface="Wingdings" panose="05000000000000000000" pitchFamily="2" charset="2"/>
              <a:buChar char="Ø"/>
              <a:tabLst>
                <a:tab pos="240665" algn="l"/>
                <a:tab pos="241300" algn="l"/>
              </a:tabLst>
              <a:defRPr/>
            </a:pPr>
            <a:r>
              <a:rPr lang="en-US" sz="1500" dirty="0">
                <a:hlinkClick r:id="rId3"/>
              </a:rPr>
              <a:t>IBM-Data-Science-Capstone-SpaceX/SpaceX_Machine_Learning_Prediction_Part_5.jupyterlite.ipynb at main · Milnedmar365/IBM-Data-Science-Capstone-SpaceX (github.com)</a:t>
            </a:r>
            <a:endParaRPr kumimoji="0" lang="en-US" sz="1500" b="1" i="0" u="none" strike="noStrike" kern="1200" cap="none" spc="0" normalizeH="0" baseline="0" noProof="0" dirty="0">
              <a:ln>
                <a:noFill/>
              </a:ln>
              <a:solidFill>
                <a:prstClr val="black"/>
              </a:solidFill>
              <a:effectLst/>
              <a:uLnTx/>
              <a:uFillTx/>
              <a:latin typeface="Metropolis" panose="00000500000000000000" pitchFamily="2" charset="0"/>
              <a:cs typeface="Microsoft Sans Serif"/>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852106" cy="3811588"/>
          </a:xfrm>
          <a:prstGeom prst="rect">
            <a:avLst/>
          </a:prstGeom>
        </p:spPr>
        <p:txBody>
          <a:bodyPr>
            <a:normAutofit/>
          </a:bodyPr>
          <a:lstStyle/>
          <a:p>
            <a:pPr>
              <a:lnSpc>
                <a:spcPct val="100000"/>
              </a:lnSpc>
              <a:spcBef>
                <a:spcPts val="1400"/>
              </a:spcBef>
            </a:pPr>
            <a:r>
              <a:rPr lang="en-US" sz="2200" spc="-75">
                <a:solidFill>
                  <a:srgbClr val="292929"/>
                </a:solidFill>
                <a:latin typeface="Microsoft Sans Serif"/>
                <a:cs typeface="Microsoft Sans Serif"/>
              </a:rPr>
              <a:t>From</a:t>
            </a:r>
            <a:r>
              <a:rPr lang="en-US" sz="2200" spc="75">
                <a:solidFill>
                  <a:srgbClr val="292929"/>
                </a:solidFill>
                <a:latin typeface="Microsoft Sans Serif"/>
                <a:cs typeface="Microsoft Sans Serif"/>
              </a:rPr>
              <a:t> </a:t>
            </a:r>
            <a:r>
              <a:rPr lang="en-US" sz="2200" spc="-35">
                <a:solidFill>
                  <a:srgbClr val="292929"/>
                </a:solidFill>
                <a:latin typeface="Microsoft Sans Serif"/>
                <a:cs typeface="Microsoft Sans Serif"/>
              </a:rPr>
              <a:t>the</a:t>
            </a:r>
            <a:r>
              <a:rPr lang="en-US" sz="2200" spc="80">
                <a:solidFill>
                  <a:srgbClr val="292929"/>
                </a:solidFill>
                <a:latin typeface="Microsoft Sans Serif"/>
                <a:cs typeface="Microsoft Sans Serif"/>
              </a:rPr>
              <a:t> </a:t>
            </a:r>
            <a:r>
              <a:rPr lang="en-US" sz="2200">
                <a:solidFill>
                  <a:srgbClr val="292929"/>
                </a:solidFill>
                <a:latin typeface="Microsoft Sans Serif"/>
                <a:cs typeface="Microsoft Sans Serif"/>
              </a:rPr>
              <a:t>plot,</a:t>
            </a:r>
            <a:r>
              <a:rPr lang="en-US" sz="2200" spc="90">
                <a:solidFill>
                  <a:srgbClr val="292929"/>
                </a:solidFill>
                <a:latin typeface="Microsoft Sans Serif"/>
                <a:cs typeface="Microsoft Sans Serif"/>
              </a:rPr>
              <a:t> </a:t>
            </a:r>
            <a:r>
              <a:rPr lang="en-US" sz="2200" spc="-95">
                <a:solidFill>
                  <a:srgbClr val="292929"/>
                </a:solidFill>
                <a:latin typeface="Microsoft Sans Serif"/>
                <a:cs typeface="Microsoft Sans Serif"/>
              </a:rPr>
              <a:t>we</a:t>
            </a:r>
            <a:r>
              <a:rPr lang="en-US" sz="2200" spc="85">
                <a:solidFill>
                  <a:srgbClr val="292929"/>
                </a:solidFill>
                <a:latin typeface="Microsoft Sans Serif"/>
                <a:cs typeface="Microsoft Sans Serif"/>
              </a:rPr>
              <a:t> </a:t>
            </a:r>
            <a:r>
              <a:rPr lang="en-US" sz="2200" spc="-25">
                <a:solidFill>
                  <a:srgbClr val="292929"/>
                </a:solidFill>
                <a:latin typeface="Microsoft Sans Serif"/>
                <a:cs typeface="Microsoft Sans Serif"/>
              </a:rPr>
              <a:t>found</a:t>
            </a:r>
            <a:r>
              <a:rPr lang="en-US" sz="2200" spc="70">
                <a:solidFill>
                  <a:srgbClr val="292929"/>
                </a:solidFill>
                <a:latin typeface="Microsoft Sans Serif"/>
                <a:cs typeface="Microsoft Sans Serif"/>
              </a:rPr>
              <a:t> </a:t>
            </a:r>
            <a:r>
              <a:rPr lang="en-US" sz="2200" spc="-10">
                <a:solidFill>
                  <a:srgbClr val="292929"/>
                </a:solidFill>
                <a:latin typeface="Microsoft Sans Serif"/>
                <a:cs typeface="Microsoft Sans Serif"/>
              </a:rPr>
              <a:t>that</a:t>
            </a:r>
            <a:r>
              <a:rPr lang="en-US" sz="2200" spc="80">
                <a:solidFill>
                  <a:srgbClr val="292929"/>
                </a:solidFill>
                <a:latin typeface="Microsoft Sans Serif"/>
                <a:cs typeface="Microsoft Sans Serif"/>
              </a:rPr>
              <a:t> </a:t>
            </a:r>
            <a:r>
              <a:rPr lang="en-US" sz="2200" spc="-35">
                <a:solidFill>
                  <a:srgbClr val="292929"/>
                </a:solidFill>
                <a:latin typeface="Microsoft Sans Serif"/>
                <a:cs typeface="Microsoft Sans Serif"/>
              </a:rPr>
              <a:t>the</a:t>
            </a:r>
            <a:r>
              <a:rPr lang="en-US" sz="2200" spc="80">
                <a:solidFill>
                  <a:srgbClr val="292929"/>
                </a:solidFill>
                <a:latin typeface="Microsoft Sans Serif"/>
                <a:cs typeface="Microsoft Sans Serif"/>
              </a:rPr>
              <a:t> </a:t>
            </a:r>
            <a:r>
              <a:rPr lang="en-US" sz="2200" spc="-35">
                <a:solidFill>
                  <a:srgbClr val="292929"/>
                </a:solidFill>
                <a:latin typeface="Microsoft Sans Serif"/>
                <a:cs typeface="Microsoft Sans Serif"/>
              </a:rPr>
              <a:t>larger</a:t>
            </a:r>
            <a:r>
              <a:rPr lang="en-US" sz="2200" spc="90">
                <a:solidFill>
                  <a:srgbClr val="292929"/>
                </a:solidFill>
                <a:latin typeface="Microsoft Sans Serif"/>
                <a:cs typeface="Microsoft Sans Serif"/>
              </a:rPr>
              <a:t> </a:t>
            </a:r>
            <a:r>
              <a:rPr lang="en-US" sz="2200" spc="-35">
                <a:solidFill>
                  <a:srgbClr val="292929"/>
                </a:solidFill>
                <a:latin typeface="Microsoft Sans Serif"/>
                <a:cs typeface="Microsoft Sans Serif"/>
              </a:rPr>
              <a:t>the</a:t>
            </a:r>
            <a:r>
              <a:rPr lang="en-US" sz="2200" spc="75">
                <a:solidFill>
                  <a:srgbClr val="292929"/>
                </a:solidFill>
                <a:latin typeface="Microsoft Sans Serif"/>
                <a:cs typeface="Microsoft Sans Serif"/>
              </a:rPr>
              <a:t> </a:t>
            </a:r>
            <a:r>
              <a:rPr lang="en-US" sz="2200" spc="15">
                <a:solidFill>
                  <a:srgbClr val="292929"/>
                </a:solidFill>
                <a:latin typeface="Microsoft Sans Serif"/>
                <a:cs typeface="Microsoft Sans Serif"/>
              </a:rPr>
              <a:t>flight</a:t>
            </a:r>
            <a:r>
              <a:rPr lang="en-US" sz="2200" spc="75">
                <a:solidFill>
                  <a:srgbClr val="292929"/>
                </a:solidFill>
                <a:latin typeface="Microsoft Sans Serif"/>
                <a:cs typeface="Microsoft Sans Serif"/>
              </a:rPr>
              <a:t> </a:t>
            </a:r>
            <a:r>
              <a:rPr lang="en-US" sz="2200" spc="-55">
                <a:solidFill>
                  <a:srgbClr val="292929"/>
                </a:solidFill>
                <a:latin typeface="Microsoft Sans Serif"/>
                <a:cs typeface="Microsoft Sans Serif"/>
              </a:rPr>
              <a:t>amount</a:t>
            </a:r>
            <a:r>
              <a:rPr lang="en-US" sz="2200" spc="75">
                <a:solidFill>
                  <a:srgbClr val="292929"/>
                </a:solidFill>
                <a:latin typeface="Microsoft Sans Serif"/>
                <a:cs typeface="Microsoft Sans Serif"/>
              </a:rPr>
              <a:t> </a:t>
            </a:r>
            <a:r>
              <a:rPr lang="en-US" sz="2200" spc="-30">
                <a:solidFill>
                  <a:srgbClr val="292929"/>
                </a:solidFill>
                <a:latin typeface="Microsoft Sans Serif"/>
                <a:cs typeface="Microsoft Sans Serif"/>
              </a:rPr>
              <a:t>at</a:t>
            </a:r>
            <a:r>
              <a:rPr lang="en-US" sz="2200" spc="80">
                <a:solidFill>
                  <a:srgbClr val="292929"/>
                </a:solidFill>
                <a:latin typeface="Microsoft Sans Serif"/>
                <a:cs typeface="Microsoft Sans Serif"/>
              </a:rPr>
              <a:t> </a:t>
            </a:r>
            <a:r>
              <a:rPr lang="en-US" sz="2200" spc="-150">
                <a:solidFill>
                  <a:srgbClr val="292929"/>
                </a:solidFill>
                <a:latin typeface="Microsoft Sans Serif"/>
                <a:cs typeface="Microsoft Sans Serif"/>
              </a:rPr>
              <a:t>a</a:t>
            </a:r>
            <a:r>
              <a:rPr lang="en-US" sz="2200" spc="75">
                <a:solidFill>
                  <a:srgbClr val="292929"/>
                </a:solidFill>
                <a:latin typeface="Microsoft Sans Serif"/>
                <a:cs typeface="Microsoft Sans Serif"/>
              </a:rPr>
              <a:t> </a:t>
            </a:r>
            <a:r>
              <a:rPr lang="en-US" sz="2200" spc="-80">
                <a:solidFill>
                  <a:srgbClr val="292929"/>
                </a:solidFill>
                <a:latin typeface="Microsoft Sans Serif"/>
                <a:cs typeface="Microsoft Sans Serif"/>
              </a:rPr>
              <a:t>launch</a:t>
            </a:r>
            <a:r>
              <a:rPr lang="en-US" sz="2200" spc="65">
                <a:solidFill>
                  <a:srgbClr val="292929"/>
                </a:solidFill>
                <a:latin typeface="Microsoft Sans Serif"/>
                <a:cs typeface="Microsoft Sans Serif"/>
              </a:rPr>
              <a:t> </a:t>
            </a:r>
            <a:r>
              <a:rPr lang="en-US" sz="2200" spc="-50">
                <a:solidFill>
                  <a:srgbClr val="292929"/>
                </a:solidFill>
                <a:latin typeface="Microsoft Sans Serif"/>
                <a:cs typeface="Microsoft Sans Serif"/>
              </a:rPr>
              <a:t>site,</a:t>
            </a:r>
            <a:r>
              <a:rPr lang="en-US" sz="2200" spc="80">
                <a:solidFill>
                  <a:srgbClr val="292929"/>
                </a:solidFill>
                <a:latin typeface="Microsoft Sans Serif"/>
                <a:cs typeface="Microsoft Sans Serif"/>
              </a:rPr>
              <a:t> </a:t>
            </a:r>
            <a:r>
              <a:rPr lang="en-US" sz="2200" spc="-35">
                <a:solidFill>
                  <a:srgbClr val="292929"/>
                </a:solidFill>
                <a:latin typeface="Microsoft Sans Serif"/>
                <a:cs typeface="Microsoft Sans Serif"/>
              </a:rPr>
              <a:t>the</a:t>
            </a:r>
            <a:r>
              <a:rPr lang="en-US" sz="2200" spc="80">
                <a:solidFill>
                  <a:srgbClr val="292929"/>
                </a:solidFill>
                <a:latin typeface="Microsoft Sans Serif"/>
                <a:cs typeface="Microsoft Sans Serif"/>
              </a:rPr>
              <a:t> </a:t>
            </a:r>
            <a:r>
              <a:rPr lang="en-US" sz="2200" spc="-35">
                <a:solidFill>
                  <a:srgbClr val="292929"/>
                </a:solidFill>
                <a:latin typeface="Microsoft Sans Serif"/>
                <a:cs typeface="Microsoft Sans Serif"/>
              </a:rPr>
              <a:t>greater </a:t>
            </a:r>
            <a:r>
              <a:rPr lang="en-US" sz="2200" spc="-570">
                <a:solidFill>
                  <a:srgbClr val="292929"/>
                </a:solidFill>
                <a:latin typeface="Microsoft Sans Serif"/>
                <a:cs typeface="Microsoft Sans Serif"/>
              </a:rPr>
              <a:t> </a:t>
            </a:r>
            <a:r>
              <a:rPr lang="en-US" sz="2200" spc="-35">
                <a:solidFill>
                  <a:srgbClr val="292929"/>
                </a:solidFill>
                <a:latin typeface="Microsoft Sans Serif"/>
                <a:cs typeface="Microsoft Sans Serif"/>
              </a:rPr>
              <a:t>the</a:t>
            </a:r>
            <a:r>
              <a:rPr lang="en-US" sz="2200" spc="70">
                <a:solidFill>
                  <a:srgbClr val="292929"/>
                </a:solidFill>
                <a:latin typeface="Microsoft Sans Serif"/>
                <a:cs typeface="Microsoft Sans Serif"/>
              </a:rPr>
              <a:t> </a:t>
            </a:r>
            <a:r>
              <a:rPr lang="en-US" sz="2200" spc="-130">
                <a:solidFill>
                  <a:srgbClr val="292929"/>
                </a:solidFill>
                <a:latin typeface="Microsoft Sans Serif"/>
                <a:cs typeface="Microsoft Sans Serif"/>
              </a:rPr>
              <a:t>success</a:t>
            </a:r>
            <a:r>
              <a:rPr lang="en-US" sz="2200" spc="85">
                <a:solidFill>
                  <a:srgbClr val="292929"/>
                </a:solidFill>
                <a:latin typeface="Microsoft Sans Serif"/>
                <a:cs typeface="Microsoft Sans Serif"/>
              </a:rPr>
              <a:t> </a:t>
            </a:r>
            <a:r>
              <a:rPr lang="en-US" sz="2200" spc="-45">
                <a:solidFill>
                  <a:srgbClr val="292929"/>
                </a:solidFill>
                <a:latin typeface="Microsoft Sans Serif"/>
                <a:cs typeface="Microsoft Sans Serif"/>
              </a:rPr>
              <a:t>rate</a:t>
            </a:r>
            <a:r>
              <a:rPr lang="en-US" sz="2200" spc="80">
                <a:solidFill>
                  <a:srgbClr val="292929"/>
                </a:solidFill>
                <a:latin typeface="Microsoft Sans Serif"/>
                <a:cs typeface="Microsoft Sans Serif"/>
              </a:rPr>
              <a:t> </a:t>
            </a:r>
            <a:r>
              <a:rPr lang="en-US" sz="2200" spc="-30">
                <a:solidFill>
                  <a:srgbClr val="292929"/>
                </a:solidFill>
                <a:latin typeface="Microsoft Sans Serif"/>
                <a:cs typeface="Microsoft Sans Serif"/>
              </a:rPr>
              <a:t>at</a:t>
            </a:r>
            <a:r>
              <a:rPr lang="en-US" sz="2200" spc="75">
                <a:solidFill>
                  <a:srgbClr val="292929"/>
                </a:solidFill>
                <a:latin typeface="Microsoft Sans Serif"/>
                <a:cs typeface="Microsoft Sans Serif"/>
              </a:rPr>
              <a:t> </a:t>
            </a:r>
            <a:r>
              <a:rPr lang="en-US" sz="2200" spc="-150">
                <a:solidFill>
                  <a:srgbClr val="292929"/>
                </a:solidFill>
                <a:latin typeface="Microsoft Sans Serif"/>
                <a:cs typeface="Microsoft Sans Serif"/>
              </a:rPr>
              <a:t>a</a:t>
            </a:r>
            <a:r>
              <a:rPr lang="en-US" sz="2200" spc="75">
                <a:solidFill>
                  <a:srgbClr val="292929"/>
                </a:solidFill>
                <a:latin typeface="Microsoft Sans Serif"/>
                <a:cs typeface="Microsoft Sans Serif"/>
              </a:rPr>
              <a:t> </a:t>
            </a:r>
            <a:r>
              <a:rPr lang="en-US" sz="2200" spc="-80">
                <a:solidFill>
                  <a:srgbClr val="292929"/>
                </a:solidFill>
                <a:latin typeface="Microsoft Sans Serif"/>
                <a:cs typeface="Microsoft Sans Serif"/>
              </a:rPr>
              <a:t>launch</a:t>
            </a:r>
            <a:r>
              <a:rPr lang="en-US" sz="2200" spc="65">
                <a:solidFill>
                  <a:srgbClr val="292929"/>
                </a:solidFill>
                <a:latin typeface="Microsoft Sans Serif"/>
                <a:cs typeface="Microsoft Sans Serif"/>
              </a:rPr>
              <a:t> </a:t>
            </a:r>
            <a:r>
              <a:rPr lang="en-US" sz="2200" spc="-50">
                <a:solidFill>
                  <a:srgbClr val="292929"/>
                </a:solidFill>
                <a:latin typeface="Microsoft Sans Serif"/>
                <a:cs typeface="Microsoft Sans Serif"/>
              </a:rPr>
              <a:t>site.</a:t>
            </a:r>
            <a:endParaRPr lang="en-US" sz="2200">
              <a:latin typeface="Microsoft Sans Serif"/>
              <a:cs typeface="Microsoft Sans Serif"/>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4775F52E-7061-1550-B2E0-0297F0EB30E5}"/>
              </a:ext>
            </a:extLst>
          </p:cNvPr>
          <p:cNvPicPr>
            <a:picLocks noChangeAspect="1"/>
          </p:cNvPicPr>
          <p:nvPr/>
        </p:nvPicPr>
        <p:blipFill>
          <a:blip r:embed="rId3"/>
          <a:stretch>
            <a:fillRect/>
          </a:stretch>
        </p:blipFill>
        <p:spPr>
          <a:xfrm>
            <a:off x="770011" y="3429000"/>
            <a:ext cx="11200023" cy="219462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pic>
        <p:nvPicPr>
          <p:cNvPr id="6" name="Picture 5">
            <a:extLst>
              <a:ext uri="{FF2B5EF4-FFF2-40B4-BE49-F238E27FC236}">
                <a16:creationId xmlns:a16="http://schemas.microsoft.com/office/drawing/2014/main" id="{CCF37351-AC2A-A75E-6D17-5F75851FFE51}"/>
              </a:ext>
            </a:extLst>
          </p:cNvPr>
          <p:cNvPicPr>
            <a:picLocks noChangeAspect="1"/>
          </p:cNvPicPr>
          <p:nvPr/>
        </p:nvPicPr>
        <p:blipFill>
          <a:blip r:embed="rId3"/>
          <a:stretch>
            <a:fillRect/>
          </a:stretch>
        </p:blipFill>
        <p:spPr>
          <a:xfrm>
            <a:off x="822251" y="3235447"/>
            <a:ext cx="10547498" cy="2066767"/>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089744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greater the payload mass for launch site CCAFS SLC 40, the higher the success rate for the rocket.</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81" name="Freeform: Shape 308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83" name="Freeform: Shape 308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Success Rate vs. Orbit Type</a:t>
            </a:r>
          </a:p>
        </p:txBody>
      </p:sp>
      <p:sp>
        <p:nvSpPr>
          <p:cNvPr id="3085" name="Rectangle 308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7" name="Rectangle 308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a:t>From the plot, we can see  that ES-L1, GEO, HEO, SSO,  VLEO had the most success  rate.</a:t>
            </a:r>
          </a:p>
          <a:p>
            <a:pPr>
              <a:spcBef>
                <a:spcPts val="1400"/>
              </a:spcBef>
            </a:pPr>
            <a:endParaRPr lang="en-US" sz="1700"/>
          </a:p>
        </p:txBody>
      </p:sp>
      <p:pic>
        <p:nvPicPr>
          <p:cNvPr id="3074" name="Picture 2">
            <a:extLst>
              <a:ext uri="{FF2B5EF4-FFF2-40B4-BE49-F238E27FC236}">
                <a16:creationId xmlns:a16="http://schemas.microsoft.com/office/drawing/2014/main" id="{9CD14814-DEB1-34AA-69D1-2F87C5C431D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1184" y="1636307"/>
            <a:ext cx="6922008" cy="368596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Flight Number vs. Orbit Type</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a:t>The plot below shows the Flight Number vs. Orbit type. We observe that in the LEO  orbit, success is related to the number of flights whereas in the GTO orbit, there is  no relationship between flight number and the orbit.</a:t>
            </a:r>
          </a:p>
          <a:p>
            <a:pPr>
              <a:spcBef>
                <a:spcPts val="1400"/>
              </a:spcBef>
            </a:pPr>
            <a:endParaRPr lang="en-US" sz="1700"/>
          </a:p>
        </p:txBody>
      </p:sp>
      <p:pic>
        <p:nvPicPr>
          <p:cNvPr id="2" name="Picture 1">
            <a:extLst>
              <a:ext uri="{FF2B5EF4-FFF2-40B4-BE49-F238E27FC236}">
                <a16:creationId xmlns:a16="http://schemas.microsoft.com/office/drawing/2014/main" id="{B57E228B-6758-4662-80F4-51C94561BC13}"/>
              </a:ext>
            </a:extLst>
          </p:cNvPr>
          <p:cNvPicPr>
            <a:picLocks noChangeAspect="1"/>
          </p:cNvPicPr>
          <p:nvPr/>
        </p:nvPicPr>
        <p:blipFill>
          <a:blip r:embed="rId2"/>
          <a:stretch>
            <a:fillRect/>
          </a:stretch>
        </p:blipFill>
        <p:spPr>
          <a:xfrm>
            <a:off x="4901184" y="2795744"/>
            <a:ext cx="6922008" cy="136709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E7D9E4-306D-49E3-9AC4-15D566FC72AD}"/>
              </a:ext>
            </a:extLst>
          </p:cNvPr>
          <p:cNvSpPr txBox="1">
            <a:spLocks/>
          </p:cNvSpPr>
          <p:nvPr/>
        </p:nvSpPr>
        <p:spPr>
          <a:xfrm>
            <a:off x="876694" y="741391"/>
            <a:ext cx="3549649"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6693" y="2533476"/>
            <a:ext cx="3346964" cy="3447832"/>
          </a:xfrm>
          <a:prstGeom prst="rect">
            <a:avLst/>
          </a:prstGeom>
        </p:spPr>
        <p:txBody>
          <a:bodyPr vert="horz" lIns="91440" tIns="45720" rIns="91440" bIns="45720" rtlCol="0" anchor="t">
            <a:normAutofit/>
          </a:bodyPr>
          <a:lstStyle/>
          <a:p>
            <a:pPr>
              <a:spcBef>
                <a:spcPts val="1400"/>
              </a:spcBef>
            </a:pPr>
            <a:r>
              <a:rPr lang="en-US" sz="2000" spc="-210"/>
              <a:t>We</a:t>
            </a:r>
            <a:r>
              <a:rPr lang="en-US" sz="2000" spc="90"/>
              <a:t> </a:t>
            </a:r>
            <a:r>
              <a:rPr lang="en-US" sz="2000" spc="-114"/>
              <a:t>can</a:t>
            </a:r>
            <a:r>
              <a:rPr lang="en-US" sz="2000" spc="85"/>
              <a:t> </a:t>
            </a:r>
            <a:r>
              <a:rPr lang="en-US" sz="2000" spc="-65"/>
              <a:t>observe</a:t>
            </a:r>
            <a:r>
              <a:rPr lang="en-US" sz="2000" spc="100"/>
              <a:t> </a:t>
            </a:r>
            <a:r>
              <a:rPr lang="en-US" sz="2000" spc="-10"/>
              <a:t>that</a:t>
            </a:r>
            <a:r>
              <a:rPr lang="en-US" sz="2000" spc="80"/>
              <a:t> </a:t>
            </a:r>
            <a:r>
              <a:rPr lang="en-US" sz="2000" spc="-5"/>
              <a:t>with</a:t>
            </a:r>
            <a:r>
              <a:rPr lang="en-US" sz="2000" spc="85"/>
              <a:t> </a:t>
            </a:r>
            <a:r>
              <a:rPr lang="en-US" sz="2000" spc="-105"/>
              <a:t>heavy</a:t>
            </a:r>
            <a:r>
              <a:rPr lang="en-US" sz="2000" spc="95"/>
              <a:t> </a:t>
            </a:r>
            <a:r>
              <a:rPr lang="en-US" sz="2000" spc="-70"/>
              <a:t>payloads,</a:t>
            </a:r>
            <a:r>
              <a:rPr lang="en-US" sz="2000" spc="70"/>
              <a:t> </a:t>
            </a:r>
            <a:r>
              <a:rPr lang="en-US" sz="2000" spc="-35"/>
              <a:t>the</a:t>
            </a:r>
            <a:r>
              <a:rPr lang="en-US" sz="2000" spc="85"/>
              <a:t> </a:t>
            </a:r>
            <a:r>
              <a:rPr lang="en-US" sz="2000" spc="-95"/>
              <a:t>successful</a:t>
            </a:r>
            <a:r>
              <a:rPr lang="en-US" sz="2000" spc="85"/>
              <a:t> </a:t>
            </a:r>
            <a:r>
              <a:rPr lang="en-US" sz="2000" spc="-30"/>
              <a:t>landing</a:t>
            </a:r>
            <a:r>
              <a:rPr lang="en-US" sz="2000" spc="65"/>
              <a:t> </a:t>
            </a:r>
            <a:r>
              <a:rPr lang="en-US" sz="2000" spc="-90"/>
              <a:t>are</a:t>
            </a:r>
            <a:r>
              <a:rPr lang="en-US" sz="2000" spc="95"/>
              <a:t> </a:t>
            </a:r>
            <a:r>
              <a:rPr lang="en-US" sz="2000" spc="-60"/>
              <a:t>more</a:t>
            </a:r>
            <a:r>
              <a:rPr lang="en-US" sz="2000" spc="85"/>
              <a:t> </a:t>
            </a:r>
            <a:r>
              <a:rPr lang="en-US" sz="2000" spc="5"/>
              <a:t>for</a:t>
            </a:r>
            <a:r>
              <a:rPr lang="en-US" sz="2000" spc="80"/>
              <a:t> </a:t>
            </a:r>
            <a:r>
              <a:rPr lang="en-US" sz="2000" spc="-175"/>
              <a:t>PO, </a:t>
            </a:r>
            <a:r>
              <a:rPr lang="en-US" sz="2000" spc="-565"/>
              <a:t> </a:t>
            </a:r>
            <a:r>
              <a:rPr lang="en-US" sz="2000" spc="-195"/>
              <a:t>LEO</a:t>
            </a:r>
            <a:r>
              <a:rPr lang="en-US" sz="2000" spc="75"/>
              <a:t> </a:t>
            </a:r>
            <a:r>
              <a:rPr lang="en-US" sz="2000" spc="-145"/>
              <a:t>a</a:t>
            </a:r>
            <a:r>
              <a:rPr lang="en-US" sz="2000" spc="-25"/>
              <a:t>nd</a:t>
            </a:r>
            <a:r>
              <a:rPr lang="en-US" sz="2000" spc="75"/>
              <a:t> </a:t>
            </a:r>
            <a:r>
              <a:rPr lang="en-US" sz="2000" spc="-240"/>
              <a:t>ISS</a:t>
            </a:r>
            <a:r>
              <a:rPr lang="en-US" sz="2000" spc="50"/>
              <a:t> </a:t>
            </a:r>
            <a:r>
              <a:rPr lang="en-US" sz="2000" spc="-15"/>
              <a:t>orbits.</a:t>
            </a:r>
            <a:endParaRPr lang="en-US" sz="2000"/>
          </a:p>
          <a:p>
            <a:pPr>
              <a:spcBef>
                <a:spcPts val="1400"/>
              </a:spcBef>
            </a:pPr>
            <a:endParaRPr lang="en-US" sz="2000"/>
          </a:p>
        </p:txBody>
      </p:sp>
      <p:pic>
        <p:nvPicPr>
          <p:cNvPr id="4098" name="Picture 2">
            <a:extLst>
              <a:ext uri="{FF2B5EF4-FFF2-40B4-BE49-F238E27FC236}">
                <a16:creationId xmlns:a16="http://schemas.microsoft.com/office/drawing/2014/main" id="{DC13110D-E31D-E7CD-0275-036BC136DC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074" b="-1"/>
          <a:stretch/>
        </p:blipFill>
        <p:spPr bwMode="auto">
          <a:xfrm>
            <a:off x="5089243" y="877413"/>
            <a:ext cx="6222628" cy="5043096"/>
          </a:xfrm>
          <a:prstGeom prst="rect">
            <a:avLst/>
          </a:prstGeom>
          <a:noFill/>
          <a:extLst>
            <a:ext uri="{909E8E84-426E-40DD-AFC4-6F175D3DCCD1}">
              <a14:hiddenFill xmlns:a14="http://schemas.microsoft.com/office/drawing/2010/main">
                <a:solidFill>
                  <a:srgbClr val="FFFFFF"/>
                </a:solidFill>
              </a14:hiddenFill>
            </a:ext>
          </a:extLst>
        </p:spPr>
      </p:pic>
      <p:grpSp>
        <p:nvGrpSpPr>
          <p:cNvPr id="4103" name="Group 4102">
            <a:extLst>
              <a:ext uri="{FF2B5EF4-FFF2-40B4-BE49-F238E27FC236}">
                <a16:creationId xmlns:a16="http://schemas.microsoft.com/office/drawing/2014/main" id="{3AFCAD34-1AFC-BC1A-F6B2-C34C63912E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89243" y="5858828"/>
            <a:ext cx="6226463" cy="123363"/>
            <a:chOff x="7015162" y="5858828"/>
            <a:chExt cx="4300544" cy="123363"/>
          </a:xfrm>
        </p:grpSpPr>
        <p:sp>
          <p:nvSpPr>
            <p:cNvPr id="4104" name="Rectangle 4103">
              <a:extLst>
                <a:ext uri="{FF2B5EF4-FFF2-40B4-BE49-F238E27FC236}">
                  <a16:creationId xmlns:a16="http://schemas.microsoft.com/office/drawing/2014/main" id="{1129F4A2-3705-CF87-3DDA-AF9CE9389B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891B1028-FC76-5583-3A1F-5815A7DCF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22</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2" name="Rectangle 5126">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34" name="Rectangle 5128">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841247" y="978619"/>
            <a:ext cx="3410712"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Launch Success Yearly Trend</a:t>
            </a:r>
          </a:p>
        </p:txBody>
      </p:sp>
      <p:sp>
        <p:nvSpPr>
          <p:cNvPr id="5131" name="Rectangle 5130">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33" name="Rectangle 5132">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41248" y="2252870"/>
            <a:ext cx="3412219" cy="3560251"/>
          </a:xfrm>
          <a:prstGeom prst="rect">
            <a:avLst/>
          </a:prstGeom>
        </p:spPr>
        <p:txBody>
          <a:bodyPr vert="horz" lIns="91440" tIns="45720" rIns="91440" bIns="45720" rtlCol="0">
            <a:normAutofit/>
          </a:bodyPr>
          <a:lstStyle/>
          <a:p>
            <a:pPr>
              <a:spcBef>
                <a:spcPts val="1400"/>
              </a:spcBef>
            </a:pPr>
            <a:r>
              <a:rPr lang="en-US" sz="1700"/>
              <a:t>From the plot, we can  observe that success rate  since 2013 kept on  increasing till 2020.</a:t>
            </a:r>
          </a:p>
          <a:p>
            <a:pPr>
              <a:spcBef>
                <a:spcPts val="1400"/>
              </a:spcBef>
            </a:pPr>
            <a:endParaRPr lang="en-US" sz="1700"/>
          </a:p>
        </p:txBody>
      </p:sp>
      <p:pic>
        <p:nvPicPr>
          <p:cNvPr id="5122" name="Picture 2">
            <a:extLst>
              <a:ext uri="{FF2B5EF4-FFF2-40B4-BE49-F238E27FC236}">
                <a16:creationId xmlns:a16="http://schemas.microsoft.com/office/drawing/2014/main" id="{28D43EA9-52AE-469A-71DE-EB339098A2A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20640" y="1556400"/>
            <a:ext cx="6656832" cy="364461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3648"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tx1"/>
                </a:solidFill>
                <a:latin typeface="+mj-lt"/>
                <a:ea typeface="+mj-ea"/>
                <a:cs typeface="+mj-cs"/>
              </a:rPr>
              <a:t>All Launch Site Names</a:t>
            </a:r>
          </a:p>
        </p:txBody>
      </p:sp>
      <p:sp>
        <p:nvSpPr>
          <p:cNvPr id="13" name="Rectangle 1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1480" y="2684095"/>
            <a:ext cx="4443154" cy="3492868"/>
          </a:xfrm>
          <a:prstGeom prst="rect">
            <a:avLst/>
          </a:prstGeom>
        </p:spPr>
        <p:txBody>
          <a:bodyPr vert="horz" lIns="91440" tIns="45720" rIns="91440" bIns="45720" rtlCol="0">
            <a:normAutofit/>
          </a:bodyPr>
          <a:lstStyle/>
          <a:p>
            <a:pPr>
              <a:spcBef>
                <a:spcPts val="1400"/>
              </a:spcBef>
            </a:pPr>
            <a:r>
              <a:rPr lang="en-US" sz="1800" spc="-210"/>
              <a:t>We</a:t>
            </a:r>
            <a:r>
              <a:rPr lang="en-US" sz="1800" spc="-204"/>
              <a:t> </a:t>
            </a:r>
            <a:r>
              <a:rPr lang="en-US" sz="1800" spc="-80"/>
              <a:t>used </a:t>
            </a:r>
            <a:r>
              <a:rPr lang="en-US" sz="1800" spc="-35"/>
              <a:t>the </a:t>
            </a:r>
            <a:r>
              <a:rPr lang="en-US" sz="1800" spc="-85"/>
              <a:t>key</a:t>
            </a:r>
            <a:r>
              <a:rPr lang="en-US" sz="1800" spc="-80"/>
              <a:t> </a:t>
            </a:r>
            <a:r>
              <a:rPr lang="en-US" sz="1800" spc="-15"/>
              <a:t>word </a:t>
            </a:r>
            <a:r>
              <a:rPr lang="en-US" sz="1800" spc="-10"/>
              <a:t> </a:t>
            </a:r>
            <a:r>
              <a:rPr lang="en-US" sz="1800" b="1" spc="-95"/>
              <a:t>D</a:t>
            </a:r>
            <a:r>
              <a:rPr lang="en-US" sz="1800" b="1" spc="-200"/>
              <a:t>IS</a:t>
            </a:r>
            <a:r>
              <a:rPr lang="en-US" sz="1800" b="1" spc="-280"/>
              <a:t>T</a:t>
            </a:r>
            <a:r>
              <a:rPr lang="en-US" sz="1800" b="1" spc="-125"/>
              <a:t>I</a:t>
            </a:r>
            <a:r>
              <a:rPr lang="en-US" sz="1800" b="1" spc="-175"/>
              <a:t>N</a:t>
            </a:r>
            <a:r>
              <a:rPr lang="en-US" sz="1800" b="1" spc="-330"/>
              <a:t>C</a:t>
            </a:r>
            <a:r>
              <a:rPr lang="en-US" sz="1800" b="1" spc="-250"/>
              <a:t>T</a:t>
            </a:r>
            <a:r>
              <a:rPr lang="en-US" sz="1800" b="1" spc="-5"/>
              <a:t> </a:t>
            </a:r>
            <a:r>
              <a:rPr lang="en-US" sz="1800" spc="20"/>
              <a:t>t</a:t>
            </a:r>
            <a:r>
              <a:rPr lang="en-US" sz="1800" spc="55"/>
              <a:t>o</a:t>
            </a:r>
            <a:r>
              <a:rPr lang="en-US" sz="1800" spc="80"/>
              <a:t> </a:t>
            </a:r>
            <a:r>
              <a:rPr lang="en-US" sz="1800" spc="-70"/>
              <a:t>show</a:t>
            </a:r>
            <a:r>
              <a:rPr lang="en-US" sz="1800" spc="85"/>
              <a:t> </a:t>
            </a:r>
            <a:r>
              <a:rPr lang="en-US" sz="1800" spc="-35"/>
              <a:t>only</a:t>
            </a:r>
            <a:r>
              <a:rPr lang="en-US" sz="1800" spc="75"/>
              <a:t> </a:t>
            </a:r>
            <a:r>
              <a:rPr lang="en-US" sz="1800" spc="-30"/>
              <a:t>uniq</a:t>
            </a:r>
            <a:r>
              <a:rPr lang="en-US" sz="1800" spc="-45"/>
              <a:t>u</a:t>
            </a:r>
            <a:r>
              <a:rPr lang="en-US" sz="1800" spc="-85"/>
              <a:t>e  </a:t>
            </a:r>
            <a:r>
              <a:rPr lang="en-US" sz="1800" spc="-80"/>
              <a:t>launch</a:t>
            </a:r>
            <a:r>
              <a:rPr lang="en-US" sz="1800" spc="40"/>
              <a:t> </a:t>
            </a:r>
            <a:r>
              <a:rPr lang="en-US" sz="1800" spc="-55"/>
              <a:t>sites</a:t>
            </a:r>
            <a:r>
              <a:rPr lang="en-US" sz="1800" spc="70"/>
              <a:t> </a:t>
            </a:r>
            <a:r>
              <a:rPr lang="en-US" sz="1800" spc="-25"/>
              <a:t>from</a:t>
            </a:r>
            <a:r>
              <a:rPr lang="en-US" sz="1800" spc="65"/>
              <a:t> </a:t>
            </a:r>
            <a:r>
              <a:rPr lang="en-US" sz="1800" spc="-35"/>
              <a:t>the</a:t>
            </a:r>
            <a:r>
              <a:rPr lang="en-US" sz="1800" spc="70"/>
              <a:t> </a:t>
            </a:r>
            <a:r>
              <a:rPr lang="en-US" sz="1800" spc="-155"/>
              <a:t>SpaceX </a:t>
            </a:r>
            <a:r>
              <a:rPr lang="en-US" sz="1800" spc="-150"/>
              <a:t> </a:t>
            </a:r>
            <a:r>
              <a:rPr lang="en-US" sz="1800" spc="-60"/>
              <a:t>data.</a:t>
            </a:r>
            <a:endParaRPr lang="en-US" sz="1800"/>
          </a:p>
          <a:p>
            <a:pPr>
              <a:spcBef>
                <a:spcPts val="1400"/>
              </a:spcBef>
            </a:pPr>
            <a:endParaRPr lang="en-US" sz="1800"/>
          </a:p>
        </p:txBody>
      </p:sp>
      <p:pic>
        <p:nvPicPr>
          <p:cNvPr id="6" name="Picture 5">
            <a:extLst>
              <a:ext uri="{FF2B5EF4-FFF2-40B4-BE49-F238E27FC236}">
                <a16:creationId xmlns:a16="http://schemas.microsoft.com/office/drawing/2014/main" id="{71641A59-1031-3353-6D3D-A63841CBFB80}"/>
              </a:ext>
            </a:extLst>
          </p:cNvPr>
          <p:cNvPicPr>
            <a:picLocks noChangeAspect="1"/>
          </p:cNvPicPr>
          <p:nvPr/>
        </p:nvPicPr>
        <p:blipFill>
          <a:blip r:embed="rId2"/>
          <a:stretch>
            <a:fillRect/>
          </a:stretch>
        </p:blipFill>
        <p:spPr>
          <a:xfrm>
            <a:off x="5385816" y="1628547"/>
            <a:ext cx="6440424" cy="354555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24</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2">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tx1"/>
                </a:solidFill>
                <a:latin typeface="+mj-lt"/>
                <a:ea typeface="+mj-ea"/>
                <a:cs typeface="+mj-cs"/>
              </a:rPr>
              <a:t>Launch Site Names Begin with 'CCA'</a:t>
            </a:r>
          </a:p>
        </p:txBody>
      </p:sp>
      <p:sp>
        <p:nvSpPr>
          <p:cNvPr id="20" name="Rectangle 14">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16">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1480" y="2684095"/>
            <a:ext cx="4443154" cy="3492868"/>
          </a:xfrm>
          <a:prstGeom prst="rect">
            <a:avLst/>
          </a:prstGeom>
        </p:spPr>
        <p:txBody>
          <a:bodyPr vert="horz" lIns="91440" tIns="45720" rIns="91440" bIns="45720" rtlCol="0">
            <a:normAutofit/>
          </a:bodyPr>
          <a:lstStyle/>
          <a:p>
            <a:pPr marL="241300">
              <a:spcBef>
                <a:spcPts val="95"/>
              </a:spcBef>
              <a:tabLst>
                <a:tab pos="240665" algn="l"/>
                <a:tab pos="241300" algn="l"/>
              </a:tabLst>
            </a:pPr>
            <a:r>
              <a:rPr lang="en-US" sz="1800" spc="-210"/>
              <a:t>We</a:t>
            </a:r>
            <a:r>
              <a:rPr lang="en-US" sz="1800" spc="85"/>
              <a:t> </a:t>
            </a:r>
            <a:r>
              <a:rPr lang="en-US" sz="1800" spc="-80"/>
              <a:t>used</a:t>
            </a:r>
            <a:r>
              <a:rPr lang="en-US" sz="1800" spc="80"/>
              <a:t> </a:t>
            </a:r>
            <a:r>
              <a:rPr lang="en-US" sz="1800" spc="-35"/>
              <a:t>the</a:t>
            </a:r>
            <a:r>
              <a:rPr lang="en-US" sz="1800" spc="75"/>
              <a:t> </a:t>
            </a:r>
            <a:r>
              <a:rPr lang="en-US" sz="1800" spc="-50"/>
              <a:t>query</a:t>
            </a:r>
            <a:r>
              <a:rPr lang="en-US" sz="1800" spc="95"/>
              <a:t> </a:t>
            </a:r>
            <a:r>
              <a:rPr lang="en-US" sz="1800" spc="-75"/>
              <a:t>above</a:t>
            </a:r>
            <a:r>
              <a:rPr lang="en-US" sz="1800" spc="90"/>
              <a:t> </a:t>
            </a:r>
            <a:r>
              <a:rPr lang="en-US" sz="1800" spc="40"/>
              <a:t>to</a:t>
            </a:r>
            <a:r>
              <a:rPr lang="en-US" sz="1800" spc="75"/>
              <a:t> </a:t>
            </a:r>
            <a:r>
              <a:rPr lang="en-US" sz="1800" spc="-45"/>
              <a:t>display</a:t>
            </a:r>
            <a:r>
              <a:rPr lang="en-US" sz="1800" spc="80"/>
              <a:t> </a:t>
            </a:r>
            <a:r>
              <a:rPr lang="en-US" sz="1800" spc="100"/>
              <a:t>5</a:t>
            </a:r>
            <a:r>
              <a:rPr lang="en-US" sz="1800" spc="70"/>
              <a:t> </a:t>
            </a:r>
            <a:r>
              <a:rPr lang="en-US" sz="1800" spc="-55"/>
              <a:t>records</a:t>
            </a:r>
            <a:r>
              <a:rPr lang="en-US" sz="1800" spc="95"/>
              <a:t> </a:t>
            </a:r>
            <a:r>
              <a:rPr lang="en-US" sz="1800" spc="-75"/>
              <a:t>where</a:t>
            </a:r>
            <a:r>
              <a:rPr lang="en-US" sz="1800" spc="80"/>
              <a:t> </a:t>
            </a:r>
            <a:r>
              <a:rPr lang="en-US" sz="1800" spc="-75"/>
              <a:t>launch</a:t>
            </a:r>
            <a:r>
              <a:rPr lang="en-US" sz="1800" spc="55"/>
              <a:t> </a:t>
            </a:r>
            <a:r>
              <a:rPr lang="en-US" sz="1800" spc="-60"/>
              <a:t>sites</a:t>
            </a:r>
            <a:r>
              <a:rPr lang="en-US" sz="1800" spc="90"/>
              <a:t> </a:t>
            </a:r>
            <a:r>
              <a:rPr lang="en-US" sz="1800" spc="-30"/>
              <a:t>begin</a:t>
            </a:r>
            <a:r>
              <a:rPr lang="en-US" sz="1800" spc="70"/>
              <a:t> </a:t>
            </a:r>
            <a:r>
              <a:rPr lang="en-US" sz="1800" spc="-5"/>
              <a:t>with</a:t>
            </a:r>
            <a:r>
              <a:rPr lang="en-US" sz="1800"/>
              <a:t> </a:t>
            </a:r>
            <a:r>
              <a:rPr lang="en-US" sz="1800" spc="-145"/>
              <a:t>`CCA`</a:t>
            </a:r>
          </a:p>
          <a:p>
            <a:pPr marL="241300">
              <a:spcBef>
                <a:spcPts val="95"/>
              </a:spcBef>
              <a:tabLst>
                <a:tab pos="240665" algn="l"/>
                <a:tab pos="241300" algn="l"/>
              </a:tabLst>
            </a:pPr>
            <a:endParaRPr lang="en-US" sz="1800"/>
          </a:p>
        </p:txBody>
      </p:sp>
      <p:pic>
        <p:nvPicPr>
          <p:cNvPr id="8" name="Picture 7">
            <a:extLst>
              <a:ext uri="{FF2B5EF4-FFF2-40B4-BE49-F238E27FC236}">
                <a16:creationId xmlns:a16="http://schemas.microsoft.com/office/drawing/2014/main" id="{D526B108-4DA7-E1C2-B72B-8E938C33AB51}"/>
              </a:ext>
            </a:extLst>
          </p:cNvPr>
          <p:cNvPicPr>
            <a:picLocks noChangeAspect="1"/>
          </p:cNvPicPr>
          <p:nvPr/>
        </p:nvPicPr>
        <p:blipFill>
          <a:blip r:embed="rId2"/>
          <a:stretch>
            <a:fillRect/>
          </a:stretch>
        </p:blipFill>
        <p:spPr>
          <a:xfrm>
            <a:off x="5385816" y="1477246"/>
            <a:ext cx="6440424" cy="384815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25</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Total Payload Mass</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a:t>We calculated the total payload carried by boosters from NASA as 45596  using the query below</a:t>
            </a:r>
          </a:p>
          <a:p>
            <a:pPr>
              <a:spcBef>
                <a:spcPts val="1400"/>
              </a:spcBef>
            </a:pPr>
            <a:endParaRPr lang="en-US" sz="2200"/>
          </a:p>
        </p:txBody>
      </p:sp>
      <p:pic>
        <p:nvPicPr>
          <p:cNvPr id="6" name="Picture 5">
            <a:extLst>
              <a:ext uri="{FF2B5EF4-FFF2-40B4-BE49-F238E27FC236}">
                <a16:creationId xmlns:a16="http://schemas.microsoft.com/office/drawing/2014/main" id="{887311C5-82A9-E588-CE71-1CFA51B95738}"/>
              </a:ext>
            </a:extLst>
          </p:cNvPr>
          <p:cNvPicPr>
            <a:picLocks noChangeAspect="1"/>
          </p:cNvPicPr>
          <p:nvPr/>
        </p:nvPicPr>
        <p:blipFill>
          <a:blip r:embed="rId2"/>
          <a:stretch>
            <a:fillRect/>
          </a:stretch>
        </p:blipFill>
        <p:spPr>
          <a:xfrm>
            <a:off x="630936" y="2946812"/>
            <a:ext cx="10917936" cy="264759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average  payload mass carried by  booster 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E28FA8A-CA8E-D750-92B2-180CD9D60768}"/>
              </a:ext>
            </a:extLst>
          </p:cNvPr>
          <p:cNvPicPr>
            <a:picLocks noChangeAspect="1"/>
          </p:cNvPicPr>
          <p:nvPr/>
        </p:nvPicPr>
        <p:blipFill>
          <a:blip r:embed="rId3"/>
          <a:stretch>
            <a:fillRect/>
          </a:stretch>
        </p:blipFill>
        <p:spPr>
          <a:xfrm>
            <a:off x="935097" y="2925117"/>
            <a:ext cx="9726382" cy="236253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CC89A3-857A-4D53-ADCB-0A14B4B40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838199" y="545747"/>
            <a:ext cx="5162891" cy="27859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90910" y="545747"/>
            <a:ext cx="4992906" cy="2785953"/>
          </a:xfrm>
          <a:prstGeom prst="rect">
            <a:avLst/>
          </a:prstGeom>
        </p:spPr>
        <p:txBody>
          <a:bodyPr vert="horz" lIns="91440" tIns="45720" rIns="91440" bIns="45720" rtlCol="0" anchor="ctr">
            <a:normAutofit/>
          </a:bodyPr>
          <a:lstStyle/>
          <a:p>
            <a:pPr marL="266700" marR="30480">
              <a:spcBef>
                <a:spcPts val="345"/>
              </a:spcBef>
              <a:tabLst>
                <a:tab pos="266700" algn="l"/>
                <a:tab pos="267335" algn="l"/>
              </a:tabLst>
            </a:pPr>
            <a:r>
              <a:rPr lang="en-US" sz="2000" spc="-170"/>
              <a:t>We</a:t>
            </a:r>
            <a:r>
              <a:rPr lang="en-US" sz="2000" spc="55"/>
              <a:t> </a:t>
            </a:r>
            <a:r>
              <a:rPr lang="en-US" sz="2000" spc="-45"/>
              <a:t>observed</a:t>
            </a:r>
            <a:r>
              <a:rPr lang="en-US" sz="2000" spc="50"/>
              <a:t> </a:t>
            </a:r>
            <a:r>
              <a:rPr lang="en-US" sz="2000" spc="-5"/>
              <a:t>that</a:t>
            </a:r>
            <a:r>
              <a:rPr lang="en-US" sz="2000" spc="60"/>
              <a:t> </a:t>
            </a:r>
            <a:r>
              <a:rPr lang="en-US" sz="2000" spc="-25"/>
              <a:t>the</a:t>
            </a:r>
            <a:r>
              <a:rPr lang="en-US" sz="2000" spc="60"/>
              <a:t> </a:t>
            </a:r>
            <a:r>
              <a:rPr lang="en-US" sz="2000" spc="-50"/>
              <a:t>dates</a:t>
            </a:r>
            <a:r>
              <a:rPr lang="en-US" sz="2000" spc="65"/>
              <a:t> </a:t>
            </a:r>
            <a:r>
              <a:rPr lang="en-US" sz="2000" spc="-5"/>
              <a:t>of</a:t>
            </a:r>
            <a:r>
              <a:rPr lang="en-US" sz="2000" spc="25"/>
              <a:t> </a:t>
            </a:r>
            <a:r>
              <a:rPr lang="en-US" sz="2000" spc="-25"/>
              <a:t>the </a:t>
            </a:r>
            <a:r>
              <a:rPr lang="en-US" sz="2000" spc="-20"/>
              <a:t> </a:t>
            </a:r>
            <a:r>
              <a:rPr lang="en-US" sz="2000"/>
              <a:t>first</a:t>
            </a:r>
            <a:r>
              <a:rPr lang="en-US" sz="2000" spc="65"/>
              <a:t> </a:t>
            </a:r>
            <a:r>
              <a:rPr lang="en-US" sz="2000" spc="-75"/>
              <a:t>successful</a:t>
            </a:r>
            <a:r>
              <a:rPr lang="en-US" sz="2000" spc="30"/>
              <a:t> </a:t>
            </a:r>
            <a:r>
              <a:rPr lang="en-US" sz="2000" spc="-25"/>
              <a:t>landing</a:t>
            </a:r>
            <a:r>
              <a:rPr lang="en-US" sz="2000" spc="60"/>
              <a:t> </a:t>
            </a:r>
            <a:r>
              <a:rPr lang="en-US" sz="2000" spc="-45"/>
              <a:t>outcome</a:t>
            </a:r>
            <a:r>
              <a:rPr lang="en-US" sz="2000" spc="40"/>
              <a:t> </a:t>
            </a:r>
            <a:r>
              <a:rPr lang="en-US" sz="2000" spc="-30"/>
              <a:t>on </a:t>
            </a:r>
            <a:r>
              <a:rPr lang="en-US" sz="2000" spc="-465"/>
              <a:t> </a:t>
            </a:r>
            <a:r>
              <a:rPr lang="en-US" sz="2000" spc="-10"/>
              <a:t>ground </a:t>
            </a:r>
            <a:r>
              <a:rPr lang="en-US" sz="2000" spc="-35"/>
              <a:t>pad </a:t>
            </a:r>
            <a:r>
              <a:rPr lang="en-US" sz="2000" spc="-95"/>
              <a:t>was</a:t>
            </a:r>
            <a:r>
              <a:rPr lang="en-US" sz="2000" spc="-90"/>
              <a:t> </a:t>
            </a:r>
            <a:r>
              <a:rPr lang="en-US" sz="2000" spc="40"/>
              <a:t>22</a:t>
            </a:r>
            <a:r>
              <a:rPr lang="en-US" sz="2000" spc="60" baseline="25462"/>
              <a:t>nd</a:t>
            </a:r>
            <a:r>
              <a:rPr lang="en-US" sz="2000" spc="67" baseline="25462"/>
              <a:t> </a:t>
            </a:r>
            <a:r>
              <a:rPr lang="en-US" sz="2000" spc="-70"/>
              <a:t>December </a:t>
            </a:r>
            <a:r>
              <a:rPr lang="en-US" sz="2000" spc="-65"/>
              <a:t> </a:t>
            </a:r>
            <a:r>
              <a:rPr lang="en-US" sz="2000" spc="85"/>
              <a:t>2015</a:t>
            </a:r>
            <a:endParaRPr lang="en-US" sz="2000"/>
          </a:p>
        </p:txBody>
      </p:sp>
      <p:pic>
        <p:nvPicPr>
          <p:cNvPr id="6" name="Picture 5">
            <a:extLst>
              <a:ext uri="{FF2B5EF4-FFF2-40B4-BE49-F238E27FC236}">
                <a16:creationId xmlns:a16="http://schemas.microsoft.com/office/drawing/2014/main" id="{524EB011-889A-0C03-E716-A565DBEC6E96}"/>
              </a:ext>
            </a:extLst>
          </p:cNvPr>
          <p:cNvPicPr>
            <a:picLocks noChangeAspect="1"/>
          </p:cNvPicPr>
          <p:nvPr/>
        </p:nvPicPr>
        <p:blipFill rotWithShape="1">
          <a:blip r:embed="rId2"/>
          <a:srcRect r="-1" b="2974"/>
          <a:stretch/>
        </p:blipFill>
        <p:spPr>
          <a:xfrm>
            <a:off x="182881" y="3526300"/>
            <a:ext cx="11834494" cy="315766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28</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Successful Drone Ship Landing with Payload between 4000 and 6000</a:t>
            </a:r>
          </a:p>
        </p:txBody>
      </p:sp>
      <p:sp>
        <p:nvSpPr>
          <p:cNvPr id="26"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spc="-185"/>
              <a:t>We</a:t>
            </a:r>
            <a:r>
              <a:rPr lang="en-US" sz="2200" spc="60"/>
              <a:t> </a:t>
            </a:r>
            <a:r>
              <a:rPr lang="en-US" sz="2200" spc="-95"/>
              <a:t>use</a:t>
            </a:r>
            <a:r>
              <a:rPr lang="en-US" sz="2200" spc="15"/>
              <a:t>d</a:t>
            </a:r>
            <a:r>
              <a:rPr lang="en-US" sz="2200" spc="40"/>
              <a:t> </a:t>
            </a:r>
            <a:r>
              <a:rPr lang="en-US" sz="2200" spc="-25"/>
              <a:t>th</a:t>
            </a:r>
            <a:r>
              <a:rPr lang="en-US" sz="2200" spc="-30"/>
              <a:t>e</a:t>
            </a:r>
            <a:r>
              <a:rPr lang="en-US" sz="2200" spc="75"/>
              <a:t> </a:t>
            </a:r>
            <a:r>
              <a:rPr lang="en-US" sz="2200" b="1" spc="-285"/>
              <a:t>W</a:t>
            </a:r>
            <a:r>
              <a:rPr lang="en-US" sz="2200" b="1" spc="-145"/>
              <a:t>H</a:t>
            </a:r>
            <a:r>
              <a:rPr lang="en-US" sz="2200" b="1" spc="-295"/>
              <a:t>E</a:t>
            </a:r>
            <a:r>
              <a:rPr lang="en-US" sz="2200" b="1" spc="-325"/>
              <a:t>R</a:t>
            </a:r>
            <a:r>
              <a:rPr lang="en-US" sz="2200" b="1" spc="-275"/>
              <a:t>E</a:t>
            </a:r>
            <a:r>
              <a:rPr lang="en-US" sz="2200" b="1" spc="-15"/>
              <a:t> </a:t>
            </a:r>
            <a:r>
              <a:rPr lang="en-US" sz="2200" spc="-85"/>
              <a:t>clause</a:t>
            </a:r>
            <a:r>
              <a:rPr lang="en-US" sz="2200" spc="35"/>
              <a:t> </a:t>
            </a:r>
            <a:r>
              <a:rPr lang="en-US" sz="2200" spc="30"/>
              <a:t>to  </a:t>
            </a:r>
            <a:r>
              <a:rPr lang="en-US" sz="2200" spc="10"/>
              <a:t>filter</a:t>
            </a:r>
            <a:r>
              <a:rPr lang="en-US" sz="2200" spc="50"/>
              <a:t> </a:t>
            </a:r>
            <a:r>
              <a:rPr lang="en-US" sz="2200" spc="5"/>
              <a:t>for</a:t>
            </a:r>
            <a:r>
              <a:rPr lang="en-US" sz="2200" spc="60"/>
              <a:t> </a:t>
            </a:r>
            <a:r>
              <a:rPr lang="en-US" sz="2200" spc="-35"/>
              <a:t>boosters</a:t>
            </a:r>
            <a:r>
              <a:rPr lang="en-US" sz="2200" spc="35"/>
              <a:t> </a:t>
            </a:r>
            <a:r>
              <a:rPr lang="en-US" sz="2200" spc="-50"/>
              <a:t>which</a:t>
            </a:r>
            <a:r>
              <a:rPr lang="en-US" sz="2200" spc="50"/>
              <a:t> </a:t>
            </a:r>
            <a:r>
              <a:rPr lang="en-US" sz="2200" spc="-90"/>
              <a:t>have </a:t>
            </a:r>
            <a:r>
              <a:rPr lang="en-US" sz="2200" spc="-85"/>
              <a:t> </a:t>
            </a:r>
            <a:r>
              <a:rPr lang="en-US" sz="2200" spc="-75"/>
              <a:t>successfully</a:t>
            </a:r>
            <a:r>
              <a:rPr lang="en-US" sz="2200" spc="35"/>
              <a:t> </a:t>
            </a:r>
            <a:r>
              <a:rPr lang="en-US" sz="2200" spc="-45"/>
              <a:t>landed</a:t>
            </a:r>
            <a:r>
              <a:rPr lang="en-US" sz="2200" spc="45"/>
              <a:t> </a:t>
            </a:r>
            <a:r>
              <a:rPr lang="en-US" sz="2200" spc="-30"/>
              <a:t>on</a:t>
            </a:r>
            <a:r>
              <a:rPr lang="en-US" sz="2200" spc="85"/>
              <a:t> </a:t>
            </a:r>
            <a:r>
              <a:rPr lang="en-US" sz="2200" spc="-30"/>
              <a:t>drone </a:t>
            </a:r>
            <a:r>
              <a:rPr lang="en-US" sz="2200" spc="-25"/>
              <a:t> </a:t>
            </a:r>
            <a:r>
              <a:rPr lang="en-US" sz="2200" spc="-35"/>
              <a:t>ship</a:t>
            </a:r>
            <a:r>
              <a:rPr lang="en-US" sz="2200" spc="50"/>
              <a:t> </a:t>
            </a:r>
            <a:r>
              <a:rPr lang="en-US" sz="2200" spc="-60"/>
              <a:t>and</a:t>
            </a:r>
            <a:r>
              <a:rPr lang="en-US" sz="2200" spc="40"/>
              <a:t> </a:t>
            </a:r>
            <a:r>
              <a:rPr lang="en-US" sz="2200" spc="-25"/>
              <a:t>applied</a:t>
            </a:r>
            <a:r>
              <a:rPr lang="en-US" sz="2200" spc="30"/>
              <a:t> </a:t>
            </a:r>
            <a:r>
              <a:rPr lang="en-US" sz="2200" spc="-30"/>
              <a:t>the</a:t>
            </a:r>
            <a:r>
              <a:rPr lang="en-US" sz="2200" spc="70"/>
              <a:t> </a:t>
            </a:r>
            <a:r>
              <a:rPr lang="en-US" sz="2200" b="1" spc="-140"/>
              <a:t>AND </a:t>
            </a:r>
            <a:r>
              <a:rPr lang="en-US" sz="2200" b="1" spc="-135"/>
              <a:t> </a:t>
            </a:r>
            <a:r>
              <a:rPr lang="en-US" sz="2200" spc="-10"/>
              <a:t>condition</a:t>
            </a:r>
            <a:r>
              <a:rPr lang="en-US" sz="2200" spc="100"/>
              <a:t> </a:t>
            </a:r>
            <a:r>
              <a:rPr lang="en-US" sz="2200" spc="40"/>
              <a:t>to</a:t>
            </a:r>
            <a:r>
              <a:rPr lang="en-US" sz="2200" spc="135"/>
              <a:t> </a:t>
            </a:r>
            <a:r>
              <a:rPr lang="en-US" sz="2200" spc="-40"/>
              <a:t>determine </a:t>
            </a:r>
            <a:r>
              <a:rPr lang="en-US" sz="2200" spc="-35"/>
              <a:t> </a:t>
            </a:r>
            <a:r>
              <a:rPr lang="en-US" sz="2200" spc="-80"/>
              <a:t>successful</a:t>
            </a:r>
            <a:r>
              <a:rPr lang="en-US" sz="2200" spc="20"/>
              <a:t> </a:t>
            </a:r>
            <a:r>
              <a:rPr lang="en-US" sz="2200" spc="-25"/>
              <a:t>landing</a:t>
            </a:r>
            <a:r>
              <a:rPr lang="en-US" sz="2200" spc="20"/>
              <a:t> </a:t>
            </a:r>
            <a:r>
              <a:rPr lang="en-US" sz="2200"/>
              <a:t>with</a:t>
            </a:r>
            <a:r>
              <a:rPr lang="en-US" sz="2200" spc="45"/>
              <a:t> </a:t>
            </a:r>
            <a:r>
              <a:rPr lang="en-US" sz="2200" spc="-45"/>
              <a:t>payload </a:t>
            </a:r>
            <a:r>
              <a:rPr lang="en-US" sz="2200" spc="-40"/>
              <a:t> </a:t>
            </a:r>
            <a:r>
              <a:rPr lang="en-US" sz="2200" spc="-120"/>
              <a:t>mass</a:t>
            </a:r>
            <a:r>
              <a:rPr lang="en-US" sz="2200" spc="45"/>
              <a:t> </a:t>
            </a:r>
            <a:r>
              <a:rPr lang="en-US" sz="2200" spc="-30"/>
              <a:t>greater</a:t>
            </a:r>
            <a:r>
              <a:rPr lang="en-US" sz="2200" spc="45"/>
              <a:t> </a:t>
            </a:r>
            <a:r>
              <a:rPr lang="en-US" sz="2200" spc="-40"/>
              <a:t>than</a:t>
            </a:r>
            <a:r>
              <a:rPr lang="en-US" sz="2200" spc="40"/>
              <a:t> </a:t>
            </a:r>
            <a:r>
              <a:rPr lang="en-US" sz="2200" spc="95"/>
              <a:t>4000</a:t>
            </a:r>
            <a:r>
              <a:rPr lang="en-US" sz="2200" spc="70"/>
              <a:t> </a:t>
            </a:r>
            <a:r>
              <a:rPr lang="en-US" sz="2200" spc="15"/>
              <a:t>but</a:t>
            </a:r>
            <a:r>
              <a:rPr lang="en-US" sz="2200" spc="60"/>
              <a:t> </a:t>
            </a:r>
            <a:r>
              <a:rPr lang="en-US" sz="2200" spc="-90"/>
              <a:t>less </a:t>
            </a:r>
            <a:r>
              <a:rPr lang="en-US" sz="2200" spc="-515"/>
              <a:t> </a:t>
            </a:r>
            <a:r>
              <a:rPr lang="en-US" sz="2200" spc="-40"/>
              <a:t>than</a:t>
            </a:r>
            <a:r>
              <a:rPr lang="en-US" sz="2200" spc="40"/>
              <a:t> </a:t>
            </a:r>
            <a:r>
              <a:rPr lang="en-US" sz="2200" spc="95"/>
              <a:t>6000</a:t>
            </a:r>
            <a:endParaRPr lang="en-US" sz="2200"/>
          </a:p>
          <a:p>
            <a:pPr>
              <a:spcBef>
                <a:spcPts val="1400"/>
              </a:spcBef>
            </a:pPr>
            <a:endParaRPr lang="en-US" sz="2200"/>
          </a:p>
        </p:txBody>
      </p:sp>
      <p:pic>
        <p:nvPicPr>
          <p:cNvPr id="3" name="Picture 2">
            <a:extLst>
              <a:ext uri="{FF2B5EF4-FFF2-40B4-BE49-F238E27FC236}">
                <a16:creationId xmlns:a16="http://schemas.microsoft.com/office/drawing/2014/main" id="{2414D427-1A1A-64E0-F618-27295ABDD625}"/>
              </a:ext>
            </a:extLst>
          </p:cNvPr>
          <p:cNvPicPr>
            <a:picLocks noChangeAspect="1"/>
          </p:cNvPicPr>
          <p:nvPr/>
        </p:nvPicPr>
        <p:blipFill>
          <a:blip r:embed="rId2"/>
          <a:stretch>
            <a:fillRect/>
          </a:stretch>
        </p:blipFill>
        <p:spPr>
          <a:xfrm>
            <a:off x="6099048" y="1682131"/>
            <a:ext cx="5458968" cy="349373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02196" y="1834367"/>
            <a:ext cx="4017889" cy="1039909"/>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7200" b="1" dirty="0">
                <a:solidFill>
                  <a:schemeClr val="accent3">
                    <a:lumMod val="25000"/>
                  </a:schemeClr>
                </a:solidFill>
                <a:latin typeface="Metropolis" panose="00000500000000000000" pitchFamily="2" charset="0"/>
              </a:rPr>
              <a:t>Summary of methodologies</a:t>
            </a:r>
          </a:p>
          <a:p>
            <a:pPr marL="698500" lvl="1" indent="-229235">
              <a:lnSpc>
                <a:spcPct val="100000"/>
              </a:lnSpc>
              <a:spcBef>
                <a:spcPts val="1010"/>
              </a:spcBef>
              <a:buChar char="-"/>
              <a:tabLst>
                <a:tab pos="697865" algn="l"/>
                <a:tab pos="699135" algn="l"/>
              </a:tabLst>
            </a:pPr>
            <a:r>
              <a:rPr lang="en-US" sz="5600" spc="-50" dirty="0">
                <a:solidFill>
                  <a:srgbClr val="292929"/>
                </a:solidFill>
                <a:latin typeface="Metropolis" panose="00000500000000000000" pitchFamily="2" charset="0"/>
                <a:cs typeface="Microsoft Sans Serif"/>
              </a:rPr>
              <a:t>Data</a:t>
            </a:r>
            <a:r>
              <a:rPr lang="en-US" sz="5600" spc="45" dirty="0">
                <a:solidFill>
                  <a:srgbClr val="292929"/>
                </a:solidFill>
                <a:latin typeface="Metropolis" panose="00000500000000000000" pitchFamily="2" charset="0"/>
                <a:cs typeface="Microsoft Sans Serif"/>
              </a:rPr>
              <a:t> </a:t>
            </a:r>
            <a:r>
              <a:rPr lang="en-US" sz="5600" spc="-40" dirty="0">
                <a:solidFill>
                  <a:srgbClr val="292929"/>
                </a:solidFill>
                <a:latin typeface="Metropolis" panose="00000500000000000000" pitchFamily="2" charset="0"/>
                <a:cs typeface="Microsoft Sans Serif"/>
              </a:rPr>
              <a:t>Collection</a:t>
            </a:r>
            <a:r>
              <a:rPr lang="en-US" sz="5600" spc="60" dirty="0">
                <a:solidFill>
                  <a:srgbClr val="292929"/>
                </a:solidFill>
                <a:latin typeface="Metropolis" panose="00000500000000000000" pitchFamily="2" charset="0"/>
                <a:cs typeface="Microsoft Sans Serif"/>
              </a:rPr>
              <a:t> </a:t>
            </a:r>
            <a:r>
              <a:rPr lang="en-US" sz="5600" spc="-10" dirty="0">
                <a:solidFill>
                  <a:srgbClr val="292929"/>
                </a:solidFill>
                <a:latin typeface="Metropolis" panose="00000500000000000000" pitchFamily="2" charset="0"/>
                <a:cs typeface="Microsoft Sans Serif"/>
              </a:rPr>
              <a:t>through</a:t>
            </a:r>
            <a:r>
              <a:rPr lang="en-US" sz="5600" spc="35" dirty="0">
                <a:solidFill>
                  <a:srgbClr val="292929"/>
                </a:solidFill>
                <a:latin typeface="Metropolis" panose="00000500000000000000" pitchFamily="2" charset="0"/>
                <a:cs typeface="Microsoft Sans Serif"/>
              </a:rPr>
              <a:t> </a:t>
            </a:r>
            <a:r>
              <a:rPr lang="en-US" sz="5600" spc="-110" dirty="0">
                <a:solidFill>
                  <a:srgbClr val="292929"/>
                </a:solidFill>
                <a:latin typeface="Metropolis" panose="00000500000000000000" pitchFamily="2" charset="0"/>
                <a:cs typeface="Microsoft Sans Serif"/>
              </a:rPr>
              <a:t>API</a:t>
            </a:r>
            <a:endParaRPr lang="en-US" sz="5600" dirty="0">
              <a:latin typeface="Metropolis" panose="00000500000000000000" pitchFamily="2" charset="0"/>
              <a:cs typeface="Microsoft Sans Serif"/>
            </a:endParaRPr>
          </a:p>
          <a:p>
            <a:pPr marL="698500" lvl="1" indent="-229235">
              <a:lnSpc>
                <a:spcPct val="100000"/>
              </a:lnSpc>
              <a:spcBef>
                <a:spcPts val="985"/>
              </a:spcBef>
              <a:buChar char="-"/>
              <a:tabLst>
                <a:tab pos="697865" algn="l"/>
                <a:tab pos="699135" algn="l"/>
              </a:tabLst>
            </a:pPr>
            <a:r>
              <a:rPr lang="en-US" sz="5600" spc="-50" dirty="0">
                <a:solidFill>
                  <a:srgbClr val="292929"/>
                </a:solidFill>
                <a:latin typeface="Metropolis" panose="00000500000000000000" pitchFamily="2" charset="0"/>
                <a:cs typeface="Microsoft Sans Serif"/>
              </a:rPr>
              <a:t>Data</a:t>
            </a:r>
            <a:r>
              <a:rPr lang="en-US" sz="5600" spc="45" dirty="0">
                <a:solidFill>
                  <a:srgbClr val="292929"/>
                </a:solidFill>
                <a:latin typeface="Metropolis" panose="00000500000000000000" pitchFamily="2" charset="0"/>
                <a:cs typeface="Microsoft Sans Serif"/>
              </a:rPr>
              <a:t> </a:t>
            </a:r>
            <a:r>
              <a:rPr lang="en-US" sz="5600" spc="-40" dirty="0">
                <a:solidFill>
                  <a:srgbClr val="292929"/>
                </a:solidFill>
                <a:latin typeface="Metropolis" panose="00000500000000000000" pitchFamily="2" charset="0"/>
                <a:cs typeface="Microsoft Sans Serif"/>
              </a:rPr>
              <a:t>Collection</a:t>
            </a:r>
            <a:r>
              <a:rPr lang="en-US" sz="5600" spc="55" dirty="0">
                <a:solidFill>
                  <a:srgbClr val="292929"/>
                </a:solidFill>
                <a:latin typeface="Metropolis" panose="00000500000000000000" pitchFamily="2" charset="0"/>
                <a:cs typeface="Microsoft Sans Serif"/>
              </a:rPr>
              <a:t> </a:t>
            </a:r>
            <a:r>
              <a:rPr lang="en-US" sz="5600" dirty="0">
                <a:solidFill>
                  <a:srgbClr val="292929"/>
                </a:solidFill>
                <a:latin typeface="Metropolis" panose="00000500000000000000" pitchFamily="2" charset="0"/>
                <a:cs typeface="Microsoft Sans Serif"/>
              </a:rPr>
              <a:t>with</a:t>
            </a:r>
            <a:r>
              <a:rPr lang="en-US" sz="5600" spc="35" dirty="0">
                <a:solidFill>
                  <a:srgbClr val="292929"/>
                </a:solidFill>
                <a:latin typeface="Metropolis" panose="00000500000000000000" pitchFamily="2" charset="0"/>
                <a:cs typeface="Microsoft Sans Serif"/>
              </a:rPr>
              <a:t> </a:t>
            </a:r>
            <a:r>
              <a:rPr lang="en-US" sz="5600" spc="-105" dirty="0">
                <a:solidFill>
                  <a:srgbClr val="292929"/>
                </a:solidFill>
                <a:latin typeface="Metropolis" panose="00000500000000000000" pitchFamily="2" charset="0"/>
                <a:cs typeface="Microsoft Sans Serif"/>
              </a:rPr>
              <a:t>Web</a:t>
            </a:r>
            <a:r>
              <a:rPr lang="en-US" sz="5600" spc="65" dirty="0">
                <a:solidFill>
                  <a:srgbClr val="292929"/>
                </a:solidFill>
                <a:latin typeface="Metropolis" panose="00000500000000000000" pitchFamily="2" charset="0"/>
                <a:cs typeface="Microsoft Sans Serif"/>
              </a:rPr>
              <a:t> </a:t>
            </a:r>
            <a:r>
              <a:rPr lang="en-US" sz="5600" spc="-55" dirty="0">
                <a:solidFill>
                  <a:srgbClr val="292929"/>
                </a:solidFill>
                <a:latin typeface="Metropolis" panose="00000500000000000000" pitchFamily="2" charset="0"/>
                <a:cs typeface="Microsoft Sans Serif"/>
              </a:rPr>
              <a:t>Scraping</a:t>
            </a:r>
            <a:endParaRPr lang="en-US" sz="5600" dirty="0">
              <a:latin typeface="Metropolis" panose="00000500000000000000" pitchFamily="2" charset="0"/>
              <a:cs typeface="Microsoft Sans Serif"/>
            </a:endParaRPr>
          </a:p>
          <a:p>
            <a:pPr marL="698500" lvl="1" indent="-229235">
              <a:lnSpc>
                <a:spcPct val="100000"/>
              </a:lnSpc>
              <a:spcBef>
                <a:spcPts val="1000"/>
              </a:spcBef>
              <a:buChar char="-"/>
              <a:tabLst>
                <a:tab pos="697865" algn="l"/>
                <a:tab pos="699135" algn="l"/>
              </a:tabLst>
            </a:pPr>
            <a:r>
              <a:rPr lang="en-US" sz="5600" spc="-50" dirty="0">
                <a:solidFill>
                  <a:srgbClr val="292929"/>
                </a:solidFill>
                <a:latin typeface="Metropolis" panose="00000500000000000000" pitchFamily="2" charset="0"/>
                <a:cs typeface="Microsoft Sans Serif"/>
              </a:rPr>
              <a:t>Data</a:t>
            </a:r>
            <a:r>
              <a:rPr lang="en-US" sz="5600" spc="10" dirty="0">
                <a:solidFill>
                  <a:srgbClr val="292929"/>
                </a:solidFill>
                <a:latin typeface="Metropolis" panose="00000500000000000000" pitchFamily="2" charset="0"/>
                <a:cs typeface="Microsoft Sans Serif"/>
              </a:rPr>
              <a:t> </a:t>
            </a:r>
            <a:r>
              <a:rPr lang="en-US" sz="5600" spc="-40" dirty="0">
                <a:solidFill>
                  <a:srgbClr val="292929"/>
                </a:solidFill>
                <a:latin typeface="Metropolis" panose="00000500000000000000" pitchFamily="2" charset="0"/>
                <a:cs typeface="Microsoft Sans Serif"/>
              </a:rPr>
              <a:t>Wrangling</a:t>
            </a:r>
            <a:endParaRPr lang="en-US" sz="5600" dirty="0">
              <a:latin typeface="Metropolis" panose="00000500000000000000" pitchFamily="2" charset="0"/>
              <a:cs typeface="Microsoft Sans Serif"/>
            </a:endParaRPr>
          </a:p>
          <a:p>
            <a:pPr marL="698500" lvl="1" indent="-229235">
              <a:lnSpc>
                <a:spcPct val="100000"/>
              </a:lnSpc>
              <a:spcBef>
                <a:spcPts val="994"/>
              </a:spcBef>
              <a:buChar char="-"/>
              <a:tabLst>
                <a:tab pos="697865" algn="l"/>
                <a:tab pos="699135" algn="l"/>
              </a:tabLst>
            </a:pPr>
            <a:r>
              <a:rPr lang="en-US" sz="5600" spc="-35" dirty="0">
                <a:solidFill>
                  <a:srgbClr val="292929"/>
                </a:solidFill>
                <a:latin typeface="Metropolis" panose="00000500000000000000" pitchFamily="2" charset="0"/>
                <a:cs typeface="Microsoft Sans Serif"/>
              </a:rPr>
              <a:t>Exploratory</a:t>
            </a:r>
            <a:r>
              <a:rPr lang="en-US" sz="5600" spc="40" dirty="0">
                <a:solidFill>
                  <a:srgbClr val="292929"/>
                </a:solidFill>
                <a:latin typeface="Metropolis" panose="00000500000000000000" pitchFamily="2" charset="0"/>
                <a:cs typeface="Microsoft Sans Serif"/>
              </a:rPr>
              <a:t> </a:t>
            </a:r>
            <a:r>
              <a:rPr lang="en-US" sz="5600" spc="-50" dirty="0">
                <a:solidFill>
                  <a:srgbClr val="292929"/>
                </a:solidFill>
                <a:latin typeface="Metropolis" panose="00000500000000000000" pitchFamily="2" charset="0"/>
                <a:cs typeface="Microsoft Sans Serif"/>
              </a:rPr>
              <a:t>Data</a:t>
            </a:r>
            <a:r>
              <a:rPr lang="en-US" sz="5600" spc="45" dirty="0">
                <a:solidFill>
                  <a:srgbClr val="292929"/>
                </a:solidFill>
                <a:latin typeface="Metropolis" panose="00000500000000000000" pitchFamily="2" charset="0"/>
                <a:cs typeface="Microsoft Sans Serif"/>
              </a:rPr>
              <a:t> </a:t>
            </a:r>
            <a:r>
              <a:rPr lang="en-US" sz="5600" spc="-60" dirty="0">
                <a:solidFill>
                  <a:srgbClr val="292929"/>
                </a:solidFill>
                <a:latin typeface="Metropolis" panose="00000500000000000000" pitchFamily="2" charset="0"/>
                <a:cs typeface="Microsoft Sans Serif"/>
              </a:rPr>
              <a:t>Analysis</a:t>
            </a:r>
            <a:r>
              <a:rPr lang="en-US" sz="5600" spc="60" dirty="0">
                <a:solidFill>
                  <a:srgbClr val="292929"/>
                </a:solidFill>
                <a:latin typeface="Metropolis" panose="00000500000000000000" pitchFamily="2" charset="0"/>
                <a:cs typeface="Microsoft Sans Serif"/>
              </a:rPr>
              <a:t> </a:t>
            </a:r>
            <a:r>
              <a:rPr lang="en-US" sz="5600" dirty="0">
                <a:solidFill>
                  <a:srgbClr val="292929"/>
                </a:solidFill>
                <a:latin typeface="Metropolis" panose="00000500000000000000" pitchFamily="2" charset="0"/>
                <a:cs typeface="Microsoft Sans Serif"/>
              </a:rPr>
              <a:t>with</a:t>
            </a:r>
            <a:r>
              <a:rPr lang="en-US" sz="5600" spc="50" dirty="0">
                <a:solidFill>
                  <a:srgbClr val="292929"/>
                </a:solidFill>
                <a:latin typeface="Metropolis" panose="00000500000000000000" pitchFamily="2" charset="0"/>
                <a:cs typeface="Microsoft Sans Serif"/>
              </a:rPr>
              <a:t> </a:t>
            </a:r>
            <a:r>
              <a:rPr lang="en-US" sz="5600" spc="-150" dirty="0">
                <a:solidFill>
                  <a:srgbClr val="292929"/>
                </a:solidFill>
                <a:latin typeface="Metropolis" panose="00000500000000000000" pitchFamily="2" charset="0"/>
                <a:cs typeface="Microsoft Sans Serif"/>
              </a:rPr>
              <a:t>SQL</a:t>
            </a:r>
            <a:endParaRPr lang="en-US" sz="5600" dirty="0">
              <a:latin typeface="Metropolis" panose="00000500000000000000" pitchFamily="2" charset="0"/>
              <a:cs typeface="Microsoft Sans Serif"/>
            </a:endParaRPr>
          </a:p>
          <a:p>
            <a:pPr marL="698500" lvl="1" indent="-229235">
              <a:lnSpc>
                <a:spcPct val="100000"/>
              </a:lnSpc>
              <a:spcBef>
                <a:spcPts val="985"/>
              </a:spcBef>
              <a:buChar char="-"/>
              <a:tabLst>
                <a:tab pos="697865" algn="l"/>
                <a:tab pos="699135" algn="l"/>
              </a:tabLst>
            </a:pPr>
            <a:r>
              <a:rPr lang="en-US" sz="5600" spc="-35" dirty="0">
                <a:solidFill>
                  <a:srgbClr val="292929"/>
                </a:solidFill>
                <a:latin typeface="Metropolis" panose="00000500000000000000" pitchFamily="2" charset="0"/>
                <a:cs typeface="Microsoft Sans Serif"/>
              </a:rPr>
              <a:t>Exploratory</a:t>
            </a:r>
            <a:r>
              <a:rPr lang="en-US" sz="5600" spc="45" dirty="0">
                <a:solidFill>
                  <a:srgbClr val="292929"/>
                </a:solidFill>
                <a:latin typeface="Metropolis" panose="00000500000000000000" pitchFamily="2" charset="0"/>
                <a:cs typeface="Microsoft Sans Serif"/>
              </a:rPr>
              <a:t> </a:t>
            </a:r>
            <a:r>
              <a:rPr lang="en-US" sz="5600" spc="-50" dirty="0">
                <a:solidFill>
                  <a:srgbClr val="292929"/>
                </a:solidFill>
                <a:latin typeface="Metropolis" panose="00000500000000000000" pitchFamily="2" charset="0"/>
                <a:cs typeface="Microsoft Sans Serif"/>
              </a:rPr>
              <a:t>Data</a:t>
            </a:r>
            <a:r>
              <a:rPr lang="en-US" sz="5600" spc="50" dirty="0">
                <a:solidFill>
                  <a:srgbClr val="292929"/>
                </a:solidFill>
                <a:latin typeface="Metropolis" panose="00000500000000000000" pitchFamily="2" charset="0"/>
                <a:cs typeface="Microsoft Sans Serif"/>
              </a:rPr>
              <a:t> </a:t>
            </a:r>
            <a:r>
              <a:rPr lang="en-US" sz="5600" spc="-60" dirty="0">
                <a:solidFill>
                  <a:srgbClr val="292929"/>
                </a:solidFill>
                <a:latin typeface="Metropolis" panose="00000500000000000000" pitchFamily="2" charset="0"/>
                <a:cs typeface="Microsoft Sans Serif"/>
              </a:rPr>
              <a:t>Analysis</a:t>
            </a:r>
            <a:r>
              <a:rPr lang="en-US" sz="5600" spc="70" dirty="0">
                <a:solidFill>
                  <a:srgbClr val="292929"/>
                </a:solidFill>
                <a:latin typeface="Metropolis" panose="00000500000000000000" pitchFamily="2" charset="0"/>
                <a:cs typeface="Microsoft Sans Serif"/>
              </a:rPr>
              <a:t> </a:t>
            </a:r>
            <a:r>
              <a:rPr lang="en-US" sz="5600" dirty="0">
                <a:solidFill>
                  <a:srgbClr val="292929"/>
                </a:solidFill>
                <a:latin typeface="Metropolis" panose="00000500000000000000" pitchFamily="2" charset="0"/>
                <a:cs typeface="Microsoft Sans Serif"/>
              </a:rPr>
              <a:t>with</a:t>
            </a:r>
            <a:r>
              <a:rPr lang="en-US" sz="5600" spc="50" dirty="0">
                <a:solidFill>
                  <a:srgbClr val="292929"/>
                </a:solidFill>
                <a:latin typeface="Metropolis" panose="00000500000000000000" pitchFamily="2" charset="0"/>
                <a:cs typeface="Microsoft Sans Serif"/>
              </a:rPr>
              <a:t> </a:t>
            </a:r>
            <a:r>
              <a:rPr lang="en-US" sz="5600" spc="-50" dirty="0">
                <a:solidFill>
                  <a:srgbClr val="292929"/>
                </a:solidFill>
                <a:latin typeface="Metropolis" panose="00000500000000000000" pitchFamily="2" charset="0"/>
                <a:cs typeface="Microsoft Sans Serif"/>
              </a:rPr>
              <a:t>Data</a:t>
            </a:r>
            <a:r>
              <a:rPr lang="en-US" sz="5600" spc="55" dirty="0">
                <a:solidFill>
                  <a:srgbClr val="292929"/>
                </a:solidFill>
                <a:latin typeface="Metropolis" panose="00000500000000000000" pitchFamily="2" charset="0"/>
                <a:cs typeface="Microsoft Sans Serif"/>
              </a:rPr>
              <a:t> </a:t>
            </a:r>
            <a:r>
              <a:rPr lang="en-US" sz="5600" spc="-35" dirty="0">
                <a:solidFill>
                  <a:srgbClr val="292929"/>
                </a:solidFill>
                <a:latin typeface="Metropolis" panose="00000500000000000000" pitchFamily="2" charset="0"/>
                <a:cs typeface="Microsoft Sans Serif"/>
              </a:rPr>
              <a:t>Visualization</a:t>
            </a:r>
            <a:endParaRPr lang="en-US" sz="5600" dirty="0">
              <a:latin typeface="Metropolis" panose="00000500000000000000" pitchFamily="2" charset="0"/>
              <a:cs typeface="Microsoft Sans Serif"/>
            </a:endParaRPr>
          </a:p>
          <a:p>
            <a:pPr marL="698500" lvl="1" indent="-229235">
              <a:lnSpc>
                <a:spcPct val="100000"/>
              </a:lnSpc>
              <a:spcBef>
                <a:spcPts val="994"/>
              </a:spcBef>
              <a:buChar char="-"/>
              <a:tabLst>
                <a:tab pos="697865" algn="l"/>
                <a:tab pos="699135" algn="l"/>
              </a:tabLst>
            </a:pPr>
            <a:r>
              <a:rPr lang="en-US" sz="5600" spc="-35" dirty="0">
                <a:solidFill>
                  <a:srgbClr val="292929"/>
                </a:solidFill>
                <a:latin typeface="Metropolis" panose="00000500000000000000" pitchFamily="2" charset="0"/>
                <a:cs typeface="Microsoft Sans Serif"/>
              </a:rPr>
              <a:t>Interactive</a:t>
            </a:r>
            <a:r>
              <a:rPr lang="en-US" sz="5600" spc="45" dirty="0">
                <a:solidFill>
                  <a:srgbClr val="292929"/>
                </a:solidFill>
                <a:latin typeface="Metropolis" panose="00000500000000000000" pitchFamily="2" charset="0"/>
                <a:cs typeface="Microsoft Sans Serif"/>
              </a:rPr>
              <a:t> </a:t>
            </a:r>
            <a:r>
              <a:rPr lang="en-US" sz="5600" spc="-55" dirty="0">
                <a:solidFill>
                  <a:srgbClr val="292929"/>
                </a:solidFill>
                <a:latin typeface="Metropolis" panose="00000500000000000000" pitchFamily="2" charset="0"/>
                <a:cs typeface="Microsoft Sans Serif"/>
              </a:rPr>
              <a:t>Visual</a:t>
            </a:r>
            <a:r>
              <a:rPr lang="en-US" sz="5600" spc="65" dirty="0">
                <a:solidFill>
                  <a:srgbClr val="292929"/>
                </a:solidFill>
                <a:latin typeface="Metropolis" panose="00000500000000000000" pitchFamily="2" charset="0"/>
                <a:cs typeface="Microsoft Sans Serif"/>
              </a:rPr>
              <a:t> </a:t>
            </a:r>
            <a:r>
              <a:rPr lang="en-US" sz="5600" spc="-45" dirty="0">
                <a:solidFill>
                  <a:srgbClr val="292929"/>
                </a:solidFill>
                <a:latin typeface="Metropolis" panose="00000500000000000000" pitchFamily="2" charset="0"/>
                <a:cs typeface="Microsoft Sans Serif"/>
              </a:rPr>
              <a:t>Analytics</a:t>
            </a:r>
            <a:r>
              <a:rPr lang="en-US" sz="5600" spc="55" dirty="0">
                <a:solidFill>
                  <a:srgbClr val="292929"/>
                </a:solidFill>
                <a:latin typeface="Metropolis" panose="00000500000000000000" pitchFamily="2" charset="0"/>
                <a:cs typeface="Microsoft Sans Serif"/>
              </a:rPr>
              <a:t> </a:t>
            </a:r>
            <a:r>
              <a:rPr lang="en-US" sz="5600" dirty="0">
                <a:solidFill>
                  <a:srgbClr val="292929"/>
                </a:solidFill>
                <a:latin typeface="Metropolis" panose="00000500000000000000" pitchFamily="2" charset="0"/>
                <a:cs typeface="Microsoft Sans Serif"/>
              </a:rPr>
              <a:t>with</a:t>
            </a:r>
            <a:r>
              <a:rPr lang="en-US" sz="5600" spc="55" dirty="0">
                <a:solidFill>
                  <a:srgbClr val="292929"/>
                </a:solidFill>
                <a:latin typeface="Metropolis" panose="00000500000000000000" pitchFamily="2" charset="0"/>
                <a:cs typeface="Microsoft Sans Serif"/>
              </a:rPr>
              <a:t> </a:t>
            </a:r>
            <a:r>
              <a:rPr lang="en-US" sz="5600" spc="-45" dirty="0">
                <a:solidFill>
                  <a:srgbClr val="292929"/>
                </a:solidFill>
                <a:latin typeface="Metropolis" panose="00000500000000000000" pitchFamily="2" charset="0"/>
                <a:cs typeface="Microsoft Sans Serif"/>
              </a:rPr>
              <a:t>Folium</a:t>
            </a:r>
            <a:endParaRPr lang="en-US" sz="5600" dirty="0">
              <a:latin typeface="Metropolis" panose="00000500000000000000" pitchFamily="2" charset="0"/>
              <a:cs typeface="Microsoft Sans Serif"/>
            </a:endParaRPr>
          </a:p>
          <a:p>
            <a:pPr marL="698500" lvl="1" indent="-229235">
              <a:lnSpc>
                <a:spcPct val="100000"/>
              </a:lnSpc>
              <a:spcBef>
                <a:spcPts val="994"/>
              </a:spcBef>
              <a:buChar char="-"/>
              <a:tabLst>
                <a:tab pos="697865" algn="l"/>
                <a:tab pos="699135" algn="l"/>
              </a:tabLst>
            </a:pPr>
            <a:r>
              <a:rPr lang="en-US" sz="5600" spc="-70" dirty="0">
                <a:solidFill>
                  <a:srgbClr val="292929"/>
                </a:solidFill>
                <a:latin typeface="Metropolis" panose="00000500000000000000" pitchFamily="2" charset="0"/>
                <a:cs typeface="Microsoft Sans Serif"/>
              </a:rPr>
              <a:t>Machine</a:t>
            </a:r>
            <a:r>
              <a:rPr lang="en-US" sz="5600" spc="45" dirty="0">
                <a:solidFill>
                  <a:srgbClr val="292929"/>
                </a:solidFill>
                <a:latin typeface="Metropolis" panose="00000500000000000000" pitchFamily="2" charset="0"/>
                <a:cs typeface="Microsoft Sans Serif"/>
              </a:rPr>
              <a:t> </a:t>
            </a:r>
            <a:r>
              <a:rPr lang="en-US" sz="5600" spc="-40" dirty="0">
                <a:solidFill>
                  <a:srgbClr val="292929"/>
                </a:solidFill>
                <a:latin typeface="Metropolis" panose="00000500000000000000" pitchFamily="2" charset="0"/>
                <a:cs typeface="Microsoft Sans Serif"/>
              </a:rPr>
              <a:t>Learning</a:t>
            </a:r>
            <a:r>
              <a:rPr lang="en-US" sz="5600" spc="35" dirty="0">
                <a:solidFill>
                  <a:srgbClr val="292929"/>
                </a:solidFill>
                <a:latin typeface="Metropolis" panose="00000500000000000000" pitchFamily="2" charset="0"/>
                <a:cs typeface="Microsoft Sans Serif"/>
              </a:rPr>
              <a:t> </a:t>
            </a:r>
            <a:r>
              <a:rPr lang="en-US" sz="5600" spc="-30" dirty="0">
                <a:solidFill>
                  <a:srgbClr val="292929"/>
                </a:solidFill>
                <a:latin typeface="Metropolis" panose="00000500000000000000" pitchFamily="2" charset="0"/>
                <a:cs typeface="Microsoft Sans Serif"/>
              </a:rPr>
              <a:t>Prediction</a:t>
            </a:r>
            <a:endParaRPr lang="en-US" sz="5600" dirty="0">
              <a:solidFill>
                <a:schemeClr val="accent3">
                  <a:lumMod val="25000"/>
                </a:schemeClr>
              </a:solidFill>
              <a:latin typeface="Metropolis" panose="00000500000000000000" pitchFamily="2" charset="0"/>
            </a:endParaRPr>
          </a:p>
          <a:p>
            <a:pPr>
              <a:lnSpc>
                <a:spcPct val="100000"/>
              </a:lnSpc>
              <a:spcBef>
                <a:spcPts val="1400"/>
              </a:spcBef>
            </a:pPr>
            <a:r>
              <a:rPr lang="en-US" sz="7200" b="1" dirty="0">
                <a:solidFill>
                  <a:schemeClr val="accent3">
                    <a:lumMod val="25000"/>
                  </a:schemeClr>
                </a:solidFill>
                <a:latin typeface="Metropolis" panose="00000500000000000000" pitchFamily="2" charset="0"/>
              </a:rPr>
              <a:t>Summary of all results</a:t>
            </a:r>
          </a:p>
          <a:p>
            <a:pPr marL="698500" lvl="1" indent="-229235">
              <a:lnSpc>
                <a:spcPct val="100000"/>
              </a:lnSpc>
              <a:spcBef>
                <a:spcPts val="1010"/>
              </a:spcBef>
              <a:buChar char="-"/>
              <a:tabLst>
                <a:tab pos="697865" algn="l"/>
                <a:tab pos="699135" algn="l"/>
              </a:tabLst>
            </a:pPr>
            <a:r>
              <a:rPr lang="en-US" sz="5600" spc="-35" dirty="0">
                <a:solidFill>
                  <a:srgbClr val="292929"/>
                </a:solidFill>
                <a:latin typeface="Metropolis" panose="00000500000000000000" pitchFamily="2" charset="0"/>
                <a:cs typeface="Microsoft Sans Serif"/>
              </a:rPr>
              <a:t>Exploratory</a:t>
            </a:r>
            <a:r>
              <a:rPr lang="en-US" sz="5600" spc="40" dirty="0">
                <a:solidFill>
                  <a:srgbClr val="292929"/>
                </a:solidFill>
                <a:latin typeface="Metropolis" panose="00000500000000000000" pitchFamily="2" charset="0"/>
                <a:cs typeface="Microsoft Sans Serif"/>
              </a:rPr>
              <a:t> </a:t>
            </a:r>
            <a:r>
              <a:rPr lang="en-US" sz="5600" spc="-50" dirty="0">
                <a:solidFill>
                  <a:srgbClr val="292929"/>
                </a:solidFill>
                <a:latin typeface="Metropolis" panose="00000500000000000000" pitchFamily="2" charset="0"/>
                <a:cs typeface="Microsoft Sans Serif"/>
              </a:rPr>
              <a:t>Data</a:t>
            </a:r>
            <a:r>
              <a:rPr lang="en-US" sz="5600" spc="45" dirty="0">
                <a:solidFill>
                  <a:srgbClr val="292929"/>
                </a:solidFill>
                <a:latin typeface="Metropolis" panose="00000500000000000000" pitchFamily="2" charset="0"/>
                <a:cs typeface="Microsoft Sans Serif"/>
              </a:rPr>
              <a:t> </a:t>
            </a:r>
            <a:r>
              <a:rPr lang="en-US" sz="5600" spc="-60" dirty="0">
                <a:solidFill>
                  <a:srgbClr val="292929"/>
                </a:solidFill>
                <a:latin typeface="Metropolis" panose="00000500000000000000" pitchFamily="2" charset="0"/>
                <a:cs typeface="Microsoft Sans Serif"/>
              </a:rPr>
              <a:t>Analysis</a:t>
            </a:r>
            <a:r>
              <a:rPr lang="en-US" sz="5600" spc="65" dirty="0">
                <a:solidFill>
                  <a:srgbClr val="292929"/>
                </a:solidFill>
                <a:latin typeface="Metropolis" panose="00000500000000000000" pitchFamily="2" charset="0"/>
                <a:cs typeface="Microsoft Sans Serif"/>
              </a:rPr>
              <a:t> </a:t>
            </a:r>
            <a:r>
              <a:rPr lang="en-US" sz="5600" spc="-30" dirty="0">
                <a:solidFill>
                  <a:srgbClr val="292929"/>
                </a:solidFill>
                <a:latin typeface="Metropolis" panose="00000500000000000000" pitchFamily="2" charset="0"/>
                <a:cs typeface="Microsoft Sans Serif"/>
              </a:rPr>
              <a:t>result</a:t>
            </a:r>
            <a:endParaRPr lang="en-US" sz="5600" dirty="0">
              <a:latin typeface="Metropolis" panose="00000500000000000000" pitchFamily="2" charset="0"/>
              <a:cs typeface="Microsoft Sans Serif"/>
            </a:endParaRPr>
          </a:p>
          <a:p>
            <a:pPr marL="698500" lvl="1" indent="-229235">
              <a:lnSpc>
                <a:spcPct val="100000"/>
              </a:lnSpc>
              <a:spcBef>
                <a:spcPts val="994"/>
              </a:spcBef>
              <a:buChar char="-"/>
              <a:tabLst>
                <a:tab pos="697865" algn="l"/>
                <a:tab pos="699135" algn="l"/>
              </a:tabLst>
            </a:pPr>
            <a:r>
              <a:rPr lang="en-US" sz="5600" spc="-35" dirty="0">
                <a:solidFill>
                  <a:srgbClr val="292929"/>
                </a:solidFill>
                <a:latin typeface="Metropolis" panose="00000500000000000000" pitchFamily="2" charset="0"/>
                <a:cs typeface="Microsoft Sans Serif"/>
              </a:rPr>
              <a:t>Interactive</a:t>
            </a:r>
            <a:r>
              <a:rPr lang="en-US" sz="5600" spc="50" dirty="0">
                <a:solidFill>
                  <a:srgbClr val="292929"/>
                </a:solidFill>
                <a:latin typeface="Metropolis" panose="00000500000000000000" pitchFamily="2" charset="0"/>
                <a:cs typeface="Microsoft Sans Serif"/>
              </a:rPr>
              <a:t> </a:t>
            </a:r>
            <a:r>
              <a:rPr lang="en-US" sz="5600" spc="-55" dirty="0">
                <a:solidFill>
                  <a:srgbClr val="292929"/>
                </a:solidFill>
                <a:latin typeface="Metropolis" panose="00000500000000000000" pitchFamily="2" charset="0"/>
                <a:cs typeface="Microsoft Sans Serif"/>
              </a:rPr>
              <a:t>analytics</a:t>
            </a:r>
            <a:r>
              <a:rPr lang="en-US" sz="5600" spc="55" dirty="0">
                <a:solidFill>
                  <a:srgbClr val="292929"/>
                </a:solidFill>
                <a:latin typeface="Metropolis" panose="00000500000000000000" pitchFamily="2" charset="0"/>
                <a:cs typeface="Microsoft Sans Serif"/>
              </a:rPr>
              <a:t> </a:t>
            </a:r>
            <a:r>
              <a:rPr lang="en-US" sz="5600" spc="-15" dirty="0">
                <a:solidFill>
                  <a:srgbClr val="292929"/>
                </a:solidFill>
                <a:latin typeface="Metropolis" panose="00000500000000000000" pitchFamily="2" charset="0"/>
                <a:cs typeface="Microsoft Sans Serif"/>
              </a:rPr>
              <a:t>in</a:t>
            </a:r>
            <a:r>
              <a:rPr lang="en-US" sz="5600" spc="60" dirty="0">
                <a:solidFill>
                  <a:srgbClr val="292929"/>
                </a:solidFill>
                <a:latin typeface="Metropolis" panose="00000500000000000000" pitchFamily="2" charset="0"/>
                <a:cs typeface="Microsoft Sans Serif"/>
              </a:rPr>
              <a:t> </a:t>
            </a:r>
            <a:r>
              <a:rPr lang="en-US" sz="5600" spc="-60" dirty="0">
                <a:solidFill>
                  <a:srgbClr val="292929"/>
                </a:solidFill>
                <a:latin typeface="Metropolis" panose="00000500000000000000" pitchFamily="2" charset="0"/>
                <a:cs typeface="Microsoft Sans Serif"/>
              </a:rPr>
              <a:t>screenshots</a:t>
            </a:r>
            <a:endParaRPr lang="en-US" sz="5600" dirty="0">
              <a:latin typeface="Metropolis" panose="00000500000000000000" pitchFamily="2" charset="0"/>
              <a:cs typeface="Microsoft Sans Serif"/>
            </a:endParaRPr>
          </a:p>
          <a:p>
            <a:pPr marL="698500" lvl="1" indent="-229235">
              <a:lnSpc>
                <a:spcPct val="100000"/>
              </a:lnSpc>
              <a:spcBef>
                <a:spcPts val="990"/>
              </a:spcBef>
              <a:buChar char="-"/>
              <a:tabLst>
                <a:tab pos="697865" algn="l"/>
                <a:tab pos="699135" algn="l"/>
              </a:tabLst>
            </a:pPr>
            <a:r>
              <a:rPr lang="en-US" sz="5600" spc="-40" dirty="0">
                <a:solidFill>
                  <a:srgbClr val="292929"/>
                </a:solidFill>
                <a:latin typeface="Metropolis" panose="00000500000000000000" pitchFamily="2" charset="0"/>
                <a:cs typeface="Microsoft Sans Serif"/>
              </a:rPr>
              <a:t>Predictive</a:t>
            </a:r>
            <a:r>
              <a:rPr lang="en-US" sz="5600" spc="55" dirty="0">
                <a:solidFill>
                  <a:srgbClr val="292929"/>
                </a:solidFill>
                <a:latin typeface="Metropolis" panose="00000500000000000000" pitchFamily="2" charset="0"/>
                <a:cs typeface="Microsoft Sans Serif"/>
              </a:rPr>
              <a:t> </a:t>
            </a:r>
            <a:r>
              <a:rPr lang="en-US" sz="5600" spc="-45" dirty="0">
                <a:solidFill>
                  <a:srgbClr val="292929"/>
                </a:solidFill>
                <a:latin typeface="Metropolis" panose="00000500000000000000" pitchFamily="2" charset="0"/>
                <a:cs typeface="Microsoft Sans Serif"/>
              </a:rPr>
              <a:t>Analytics</a:t>
            </a:r>
            <a:r>
              <a:rPr lang="en-US" sz="5600" spc="70" dirty="0">
                <a:solidFill>
                  <a:srgbClr val="292929"/>
                </a:solidFill>
                <a:latin typeface="Metropolis" panose="00000500000000000000" pitchFamily="2" charset="0"/>
                <a:cs typeface="Microsoft Sans Serif"/>
              </a:rPr>
              <a:t> </a:t>
            </a:r>
            <a:r>
              <a:rPr lang="en-US" sz="5600" spc="-30" dirty="0">
                <a:solidFill>
                  <a:srgbClr val="292929"/>
                </a:solidFill>
                <a:latin typeface="Metropolis" panose="00000500000000000000" pitchFamily="2" charset="0"/>
                <a:cs typeface="Microsoft Sans Serif"/>
              </a:rPr>
              <a:t>result</a:t>
            </a:r>
            <a:endParaRPr lang="en-US" sz="5600" dirty="0">
              <a:latin typeface="Metropolis" panose="00000500000000000000" pitchFamily="2" charset="0"/>
              <a:cs typeface="Microsoft Sans Serif"/>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chemeClr val="tx1"/>
                </a:solidFill>
                <a:latin typeface="+mj-lt"/>
                <a:ea typeface="+mj-ea"/>
                <a:cs typeface="+mj-cs"/>
              </a:rPr>
              <a:t>Total Number of Successful and Failure Mission Outcomes</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spc="-185" dirty="0"/>
              <a:t>We</a:t>
            </a:r>
            <a:r>
              <a:rPr lang="en-US" sz="2200" spc="110" dirty="0"/>
              <a:t> </a:t>
            </a:r>
            <a:r>
              <a:rPr lang="en-US" sz="2200" spc="-70" dirty="0"/>
              <a:t>used</a:t>
            </a:r>
            <a:r>
              <a:rPr lang="en-US" sz="2200" spc="90" dirty="0"/>
              <a:t> </a:t>
            </a:r>
            <a:r>
              <a:rPr lang="en-US" sz="2200" spc="-30" dirty="0"/>
              <a:t>group by function, by </a:t>
            </a:r>
            <a:r>
              <a:rPr lang="en-US" sz="2200" spc="-30" dirty="0" err="1"/>
              <a:t>mission_outcome</a:t>
            </a:r>
            <a:r>
              <a:rPr lang="en-US" sz="2200" spc="-30" dirty="0"/>
              <a:t> and found that 100 are success and only 1 is failure.</a:t>
            </a:r>
            <a:endParaRPr lang="en-US" sz="2200" dirty="0"/>
          </a:p>
        </p:txBody>
      </p:sp>
      <p:pic>
        <p:nvPicPr>
          <p:cNvPr id="6" name="Picture 5">
            <a:extLst>
              <a:ext uri="{FF2B5EF4-FFF2-40B4-BE49-F238E27FC236}">
                <a16:creationId xmlns:a16="http://schemas.microsoft.com/office/drawing/2014/main" id="{AAFF0828-06C2-F359-D1E1-7D92A1986093}"/>
              </a:ext>
            </a:extLst>
          </p:cNvPr>
          <p:cNvPicPr>
            <a:picLocks noChangeAspect="1"/>
          </p:cNvPicPr>
          <p:nvPr/>
        </p:nvPicPr>
        <p:blipFill>
          <a:blip r:embed="rId2"/>
          <a:stretch>
            <a:fillRect/>
          </a:stretch>
        </p:blipFill>
        <p:spPr>
          <a:xfrm>
            <a:off x="4654296" y="1953330"/>
            <a:ext cx="6903720" cy="295133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Boosters Carried Maximum Payload</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spc="-165"/>
              <a:t>We</a:t>
            </a:r>
            <a:r>
              <a:rPr lang="en-US" sz="2200" spc="55"/>
              <a:t> </a:t>
            </a:r>
            <a:r>
              <a:rPr lang="en-US" sz="2200" spc="-30"/>
              <a:t>determined</a:t>
            </a:r>
            <a:r>
              <a:rPr lang="en-US" sz="2200" spc="40"/>
              <a:t> </a:t>
            </a:r>
            <a:r>
              <a:rPr lang="en-US" sz="2200" spc="-25"/>
              <a:t>the</a:t>
            </a:r>
            <a:r>
              <a:rPr lang="en-US" sz="2200" spc="55"/>
              <a:t> </a:t>
            </a:r>
            <a:r>
              <a:rPr lang="en-US" sz="2200" spc="-20"/>
              <a:t>booster</a:t>
            </a:r>
            <a:r>
              <a:rPr lang="en-US" sz="2200" spc="55"/>
              <a:t> </a:t>
            </a:r>
            <a:r>
              <a:rPr lang="en-US" sz="2200"/>
              <a:t>that </a:t>
            </a:r>
            <a:r>
              <a:rPr lang="en-US" sz="2200" spc="-440"/>
              <a:t> </a:t>
            </a:r>
            <a:r>
              <a:rPr lang="en-US" sz="2200" spc="-75"/>
              <a:t>have</a:t>
            </a:r>
            <a:r>
              <a:rPr lang="en-US" sz="2200" spc="-70"/>
              <a:t> </a:t>
            </a:r>
            <a:r>
              <a:rPr lang="en-US" sz="2200" spc="-35"/>
              <a:t>carried </a:t>
            </a:r>
            <a:r>
              <a:rPr lang="en-US" sz="2200" spc="-25"/>
              <a:t>the </a:t>
            </a:r>
            <a:r>
              <a:rPr lang="en-US" sz="2200" spc="-75"/>
              <a:t>maximum </a:t>
            </a:r>
            <a:r>
              <a:rPr lang="en-US" sz="2200" spc="-70"/>
              <a:t> </a:t>
            </a:r>
            <a:r>
              <a:rPr lang="en-US" sz="2200" spc="-40"/>
              <a:t>payload</a:t>
            </a:r>
            <a:r>
              <a:rPr lang="en-US" sz="2200" spc="50"/>
              <a:t> </a:t>
            </a:r>
            <a:r>
              <a:rPr lang="en-US" sz="2200" spc="-35"/>
              <a:t>using</a:t>
            </a:r>
            <a:r>
              <a:rPr lang="en-US" sz="2200" spc="60"/>
              <a:t> </a:t>
            </a:r>
            <a:r>
              <a:rPr lang="en-US" sz="2200" spc="-110"/>
              <a:t>a</a:t>
            </a:r>
            <a:r>
              <a:rPr lang="en-US" sz="2200" spc="50"/>
              <a:t> </a:t>
            </a:r>
            <a:r>
              <a:rPr lang="en-US" sz="2200" spc="-40"/>
              <a:t>subquery</a:t>
            </a:r>
            <a:r>
              <a:rPr lang="en-US" sz="2200" spc="50"/>
              <a:t> </a:t>
            </a:r>
            <a:r>
              <a:rPr lang="en-US" sz="2200" spc="-15"/>
              <a:t>in</a:t>
            </a:r>
            <a:r>
              <a:rPr lang="en-US" sz="2200" spc="40"/>
              <a:t> </a:t>
            </a:r>
            <a:r>
              <a:rPr lang="en-US" sz="2200" spc="-25"/>
              <a:t>the </a:t>
            </a:r>
            <a:r>
              <a:rPr lang="en-US" sz="2200" spc="-434"/>
              <a:t> </a:t>
            </a:r>
            <a:r>
              <a:rPr lang="en-US" sz="2200" b="1" spc="-229"/>
              <a:t>W</a:t>
            </a:r>
            <a:r>
              <a:rPr lang="en-US" sz="2200" b="1" spc="-130"/>
              <a:t>H</a:t>
            </a:r>
            <a:r>
              <a:rPr lang="en-US" sz="2200" b="1" spc="-250"/>
              <a:t>E</a:t>
            </a:r>
            <a:r>
              <a:rPr lang="en-US" sz="2200" b="1" spc="-275"/>
              <a:t>R</a:t>
            </a:r>
            <a:r>
              <a:rPr lang="en-US" sz="2200" b="1" spc="-229"/>
              <a:t>E</a:t>
            </a:r>
            <a:r>
              <a:rPr lang="en-US" sz="2200" b="1" spc="-10"/>
              <a:t> </a:t>
            </a:r>
            <a:r>
              <a:rPr lang="en-US" sz="2200" spc="-70"/>
              <a:t>clau</a:t>
            </a:r>
            <a:r>
              <a:rPr lang="en-US" sz="2200" spc="-85"/>
              <a:t>s</a:t>
            </a:r>
            <a:r>
              <a:rPr lang="en-US" sz="2200" spc="-95"/>
              <a:t>e</a:t>
            </a:r>
            <a:r>
              <a:rPr lang="en-US" sz="2200" spc="75"/>
              <a:t> </a:t>
            </a:r>
            <a:r>
              <a:rPr lang="en-US" sz="2200" spc="-55"/>
              <a:t>an</a:t>
            </a:r>
            <a:r>
              <a:rPr lang="en-US" sz="2200" spc="-50"/>
              <a:t>d</a:t>
            </a:r>
            <a:r>
              <a:rPr lang="en-US" sz="2200" spc="50"/>
              <a:t> </a:t>
            </a:r>
            <a:r>
              <a:rPr lang="en-US" sz="2200" spc="-25"/>
              <a:t>the</a:t>
            </a:r>
            <a:r>
              <a:rPr lang="en-US" sz="2200" spc="65"/>
              <a:t> </a:t>
            </a:r>
            <a:r>
              <a:rPr lang="en-US" sz="2200" b="1" spc="-100"/>
              <a:t>M</a:t>
            </a:r>
            <a:r>
              <a:rPr lang="en-US" sz="2200" b="1" spc="-175"/>
              <a:t>A</a:t>
            </a:r>
            <a:r>
              <a:rPr lang="en-US" sz="2200" b="1" spc="-180"/>
              <a:t>X</a:t>
            </a:r>
            <a:r>
              <a:rPr lang="en-US" sz="2200" b="1" spc="-125"/>
              <a:t>(</a:t>
            </a:r>
            <a:r>
              <a:rPr lang="en-US" sz="2200" b="1" spc="-95"/>
              <a:t>)  </a:t>
            </a:r>
            <a:r>
              <a:rPr lang="en-US" sz="2200" spc="-30"/>
              <a:t>function.</a:t>
            </a:r>
            <a:endParaRPr lang="en-US" sz="2200"/>
          </a:p>
          <a:p>
            <a:pPr>
              <a:spcBef>
                <a:spcPts val="1400"/>
              </a:spcBef>
            </a:pPr>
            <a:endParaRPr lang="en-US" sz="2200"/>
          </a:p>
        </p:txBody>
      </p:sp>
      <p:pic>
        <p:nvPicPr>
          <p:cNvPr id="6" name="Picture 5">
            <a:extLst>
              <a:ext uri="{FF2B5EF4-FFF2-40B4-BE49-F238E27FC236}">
                <a16:creationId xmlns:a16="http://schemas.microsoft.com/office/drawing/2014/main" id="{D70DB864-E74D-7181-303E-034942BAB536}"/>
              </a:ext>
            </a:extLst>
          </p:cNvPr>
          <p:cNvPicPr>
            <a:picLocks noChangeAspect="1"/>
          </p:cNvPicPr>
          <p:nvPr/>
        </p:nvPicPr>
        <p:blipFill>
          <a:blip r:embed="rId2"/>
          <a:stretch>
            <a:fillRect/>
          </a:stretch>
        </p:blipFill>
        <p:spPr>
          <a:xfrm>
            <a:off x="4654296" y="1582255"/>
            <a:ext cx="6903720" cy="369349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8184" y="1459907"/>
            <a:ext cx="10175630" cy="767904"/>
          </a:xfrm>
          <a:prstGeom prst="rect">
            <a:avLst/>
          </a:prstGeom>
        </p:spPr>
        <p:txBody>
          <a:bodyPr vert="horz" lIns="91440" tIns="45720" rIns="91440" bIns="45720" rtlCol="0" anchor="ctr">
            <a:normAutofit/>
          </a:bodyPr>
          <a:lstStyle/>
          <a:p>
            <a:pPr algn="ctr">
              <a:spcBef>
                <a:spcPts val="1400"/>
              </a:spcBef>
            </a:pPr>
            <a:r>
              <a:rPr lang="en-US" sz="1900"/>
              <a:t>We used a combinations of the WHERE clause, LIKE, AND, and SUBSTR()  conditions to filter for failed landing outcomes in drone ship, their booster  versions, and launch site names for year 2015</a:t>
            </a:r>
          </a:p>
          <a:p>
            <a:pPr algn="ctr">
              <a:spcBef>
                <a:spcPts val="1400"/>
              </a:spcBef>
            </a:pPr>
            <a:endParaRPr lang="en-US" sz="1900"/>
          </a:p>
        </p:txBody>
      </p:sp>
      <p:pic>
        <p:nvPicPr>
          <p:cNvPr id="6" name="Picture 5">
            <a:extLst>
              <a:ext uri="{FF2B5EF4-FFF2-40B4-BE49-F238E27FC236}">
                <a16:creationId xmlns:a16="http://schemas.microsoft.com/office/drawing/2014/main" id="{9FC5A79F-E99C-C471-6732-D4A3FCC0A897}"/>
              </a:ext>
            </a:extLst>
          </p:cNvPr>
          <p:cNvPicPr>
            <a:picLocks noChangeAspect="1"/>
          </p:cNvPicPr>
          <p:nvPr/>
        </p:nvPicPr>
        <p:blipFill>
          <a:blip r:embed="rId2"/>
          <a:stretch>
            <a:fillRect/>
          </a:stretch>
        </p:blipFill>
        <p:spPr>
          <a:xfrm>
            <a:off x="835154" y="2632917"/>
            <a:ext cx="10515595" cy="344385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838200" y="365125"/>
            <a:ext cx="10515600" cy="13064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25625"/>
            <a:ext cx="4152774" cy="4303464"/>
          </a:xfrm>
          <a:prstGeom prst="rect">
            <a:avLst/>
          </a:prstGeom>
        </p:spPr>
        <p:txBody>
          <a:bodyPr vert="horz" lIns="91440" tIns="45720" rIns="91440" bIns="45720" rtlCol="0">
            <a:normAutofit/>
          </a:bodyPr>
          <a:lstStyle/>
          <a:p>
            <a:pPr marL="241300" marR="167640">
              <a:spcBef>
                <a:spcPts val="340"/>
              </a:spcBef>
              <a:tabLst>
                <a:tab pos="240665" algn="l"/>
                <a:tab pos="241300" algn="l"/>
              </a:tabLst>
            </a:pPr>
            <a:r>
              <a:rPr lang="en-US" sz="2000" spc="-185"/>
              <a:t>We</a:t>
            </a:r>
            <a:r>
              <a:rPr lang="en-US" sz="2000" spc="60"/>
              <a:t> </a:t>
            </a:r>
            <a:r>
              <a:rPr lang="en-US" sz="2000" spc="-75"/>
              <a:t>sel</a:t>
            </a:r>
            <a:r>
              <a:rPr lang="en-US" sz="2000" spc="-95"/>
              <a:t>e</a:t>
            </a:r>
            <a:r>
              <a:rPr lang="en-US" sz="2000" spc="-35"/>
              <a:t>cted</a:t>
            </a:r>
            <a:r>
              <a:rPr lang="en-US" sz="2000" spc="35"/>
              <a:t> </a:t>
            </a:r>
            <a:r>
              <a:rPr lang="en-US" sz="2000" spc="-50"/>
              <a:t>Landin</a:t>
            </a:r>
            <a:r>
              <a:rPr lang="en-US" sz="2000" spc="15"/>
              <a:t>g</a:t>
            </a:r>
            <a:r>
              <a:rPr lang="en-US" sz="2000" spc="40"/>
              <a:t> </a:t>
            </a:r>
            <a:r>
              <a:rPr lang="en-US" sz="2000" spc="-30"/>
              <a:t>outco</a:t>
            </a:r>
            <a:r>
              <a:rPr lang="en-US" sz="2000" spc="-60"/>
              <a:t>m</a:t>
            </a:r>
            <a:r>
              <a:rPr lang="en-US" sz="2000" spc="-90"/>
              <a:t>es  </a:t>
            </a:r>
            <a:r>
              <a:rPr lang="en-US" sz="2000" spc="-60"/>
              <a:t>an</a:t>
            </a:r>
            <a:r>
              <a:rPr lang="en-US" sz="2000" spc="-55"/>
              <a:t>d</a:t>
            </a:r>
            <a:r>
              <a:rPr lang="en-US" sz="2000" spc="60"/>
              <a:t> </a:t>
            </a:r>
            <a:r>
              <a:rPr lang="en-US" sz="2000" spc="-25"/>
              <a:t>th</a:t>
            </a:r>
            <a:r>
              <a:rPr lang="en-US" sz="2000" spc="-30"/>
              <a:t>e</a:t>
            </a:r>
            <a:r>
              <a:rPr lang="en-US" sz="2000" spc="70"/>
              <a:t> </a:t>
            </a:r>
            <a:r>
              <a:rPr lang="en-US" sz="2000" b="1" spc="-210"/>
              <a:t>C</a:t>
            </a:r>
            <a:r>
              <a:rPr lang="en-US" sz="2000" b="1" spc="-240"/>
              <a:t>O</a:t>
            </a:r>
            <a:r>
              <a:rPr lang="en-US" sz="2000" b="1" spc="-260"/>
              <a:t>U</a:t>
            </a:r>
            <a:r>
              <a:rPr lang="en-US" sz="2000" b="1" spc="-165"/>
              <a:t>N</a:t>
            </a:r>
            <a:r>
              <a:rPr lang="en-US" sz="2000" b="1" spc="-220"/>
              <a:t>T</a:t>
            </a:r>
            <a:r>
              <a:rPr lang="en-US" sz="2000" b="1"/>
              <a:t> </a:t>
            </a:r>
            <a:r>
              <a:rPr lang="en-US" sz="2000"/>
              <a:t>of</a:t>
            </a:r>
            <a:r>
              <a:rPr lang="en-US" sz="2000" spc="55"/>
              <a:t> </a:t>
            </a:r>
            <a:r>
              <a:rPr lang="en-US" sz="2000" spc="-35"/>
              <a:t>landi</a:t>
            </a:r>
            <a:r>
              <a:rPr lang="en-US" sz="2000" spc="-30"/>
              <a:t>n</a:t>
            </a:r>
            <a:r>
              <a:rPr lang="en-US" sz="2000" spc="10"/>
              <a:t>g  </a:t>
            </a:r>
            <a:r>
              <a:rPr lang="en-US" sz="2000" spc="-55"/>
              <a:t>outcomes</a:t>
            </a:r>
            <a:r>
              <a:rPr lang="en-US" sz="2000" spc="35"/>
              <a:t> </a:t>
            </a:r>
            <a:r>
              <a:rPr lang="en-US" sz="2000" spc="-25"/>
              <a:t>from</a:t>
            </a:r>
            <a:r>
              <a:rPr lang="en-US" sz="2000" spc="55"/>
              <a:t> </a:t>
            </a:r>
            <a:r>
              <a:rPr lang="en-US" sz="2000" spc="-30"/>
              <a:t>the</a:t>
            </a:r>
            <a:r>
              <a:rPr lang="en-US" sz="2000" spc="70"/>
              <a:t> </a:t>
            </a:r>
            <a:r>
              <a:rPr lang="en-US" sz="2000" spc="-40"/>
              <a:t>data</a:t>
            </a:r>
            <a:r>
              <a:rPr lang="en-US" sz="2000" spc="35"/>
              <a:t> </a:t>
            </a:r>
            <a:r>
              <a:rPr lang="en-US" sz="2000" spc="-60"/>
              <a:t>and </a:t>
            </a:r>
            <a:r>
              <a:rPr lang="en-US" sz="2000" spc="-55"/>
              <a:t> </a:t>
            </a:r>
            <a:r>
              <a:rPr lang="en-US" sz="2000" spc="-95"/>
              <a:t>use</a:t>
            </a:r>
            <a:r>
              <a:rPr lang="en-US" sz="2000" spc="15"/>
              <a:t>d</a:t>
            </a:r>
            <a:r>
              <a:rPr lang="en-US" sz="2000" spc="55"/>
              <a:t> </a:t>
            </a:r>
            <a:r>
              <a:rPr lang="en-US" sz="2000" spc="-25"/>
              <a:t>th</a:t>
            </a:r>
            <a:r>
              <a:rPr lang="en-US" sz="2000" spc="-30"/>
              <a:t>e</a:t>
            </a:r>
            <a:r>
              <a:rPr lang="en-US" sz="2000" spc="70"/>
              <a:t> </a:t>
            </a:r>
            <a:r>
              <a:rPr lang="en-US" sz="2000" b="1" spc="-285"/>
              <a:t>W</a:t>
            </a:r>
            <a:r>
              <a:rPr lang="en-US" sz="2000" b="1" spc="-145"/>
              <a:t>H</a:t>
            </a:r>
            <a:r>
              <a:rPr lang="en-US" sz="2000" b="1" spc="-295"/>
              <a:t>E</a:t>
            </a:r>
            <a:r>
              <a:rPr lang="en-US" sz="2000" b="1" spc="-335"/>
              <a:t>R</a:t>
            </a:r>
            <a:r>
              <a:rPr lang="en-US" sz="2000" b="1" spc="-275"/>
              <a:t>E</a:t>
            </a:r>
            <a:r>
              <a:rPr lang="en-US" sz="2000" b="1" spc="-15"/>
              <a:t> </a:t>
            </a:r>
            <a:r>
              <a:rPr lang="en-US" sz="2000" spc="-85"/>
              <a:t>clause</a:t>
            </a:r>
            <a:r>
              <a:rPr lang="en-US" sz="2000" spc="35"/>
              <a:t> </a:t>
            </a:r>
            <a:r>
              <a:rPr lang="en-US" sz="2000" spc="20"/>
              <a:t>t</a:t>
            </a:r>
            <a:r>
              <a:rPr lang="en-US" sz="2000" spc="55"/>
              <a:t>o</a:t>
            </a:r>
            <a:r>
              <a:rPr lang="en-US" sz="2000" spc="65"/>
              <a:t> </a:t>
            </a:r>
            <a:r>
              <a:rPr lang="en-US" sz="2000" spc="10"/>
              <a:t>filter  </a:t>
            </a:r>
            <a:r>
              <a:rPr lang="en-US" sz="2000" spc="5"/>
              <a:t>for</a:t>
            </a:r>
            <a:r>
              <a:rPr lang="en-US" sz="2000" spc="40"/>
              <a:t> </a:t>
            </a:r>
            <a:r>
              <a:rPr lang="en-US" sz="2000" spc="-25"/>
              <a:t>landing</a:t>
            </a:r>
            <a:r>
              <a:rPr lang="en-US" sz="2000" spc="10"/>
              <a:t> </a:t>
            </a:r>
            <a:r>
              <a:rPr lang="en-US" sz="2000" spc="-55"/>
              <a:t>outcomes</a:t>
            </a:r>
            <a:r>
              <a:rPr lang="en-US" sz="2000" spc="25"/>
              <a:t> </a:t>
            </a:r>
            <a:r>
              <a:rPr lang="en-US" sz="2000" b="1" spc="-254"/>
              <a:t>BETWEEN </a:t>
            </a:r>
            <a:r>
              <a:rPr lang="en-US" sz="2000" b="1" spc="-540"/>
              <a:t> </a:t>
            </a:r>
            <a:r>
              <a:rPr lang="en-US" sz="2000" spc="75"/>
              <a:t>2010-06-04</a:t>
            </a:r>
            <a:r>
              <a:rPr lang="en-US" sz="2000" spc="45"/>
              <a:t> </a:t>
            </a:r>
            <a:r>
              <a:rPr lang="en-US" sz="2000" spc="40"/>
              <a:t>to</a:t>
            </a:r>
            <a:r>
              <a:rPr lang="en-US" sz="2000" spc="60"/>
              <a:t> 2010-03-20.</a:t>
            </a:r>
            <a:endParaRPr lang="en-US" sz="2000"/>
          </a:p>
          <a:p>
            <a:pPr marL="241300" marR="5080">
              <a:spcBef>
                <a:spcPts val="1395"/>
              </a:spcBef>
              <a:tabLst>
                <a:tab pos="240665" algn="l"/>
                <a:tab pos="241300" algn="l"/>
              </a:tabLst>
            </a:pPr>
            <a:r>
              <a:rPr lang="en-US" sz="2000" spc="-185"/>
              <a:t>We</a:t>
            </a:r>
            <a:r>
              <a:rPr lang="en-US" sz="2000" spc="60"/>
              <a:t> </a:t>
            </a:r>
            <a:r>
              <a:rPr lang="en-US" sz="2000" spc="-25"/>
              <a:t>applied</a:t>
            </a:r>
            <a:r>
              <a:rPr lang="en-US" sz="2000" spc="35"/>
              <a:t> </a:t>
            </a:r>
            <a:r>
              <a:rPr lang="en-US" sz="2000" spc="-25"/>
              <a:t>th</a:t>
            </a:r>
            <a:r>
              <a:rPr lang="en-US" sz="2000" spc="-30"/>
              <a:t>e</a:t>
            </a:r>
            <a:r>
              <a:rPr lang="en-US" sz="2000" spc="75"/>
              <a:t> </a:t>
            </a:r>
            <a:r>
              <a:rPr lang="en-US" sz="2000" b="1" spc="-315"/>
              <a:t>GR</a:t>
            </a:r>
            <a:r>
              <a:rPr lang="en-US" sz="2000" b="1" spc="-180"/>
              <a:t>O</a:t>
            </a:r>
            <a:r>
              <a:rPr lang="en-US" sz="2000" b="1" spc="-260"/>
              <a:t>U</a:t>
            </a:r>
            <a:r>
              <a:rPr lang="en-US" sz="2000" b="1" spc="-210"/>
              <a:t>P</a:t>
            </a:r>
            <a:r>
              <a:rPr lang="en-US" sz="2000" b="1" spc="-30"/>
              <a:t> </a:t>
            </a:r>
            <a:r>
              <a:rPr lang="en-US" sz="2000" b="1" spc="-245"/>
              <a:t>B</a:t>
            </a:r>
            <a:r>
              <a:rPr lang="en-US" sz="2000" b="1" spc="-210"/>
              <a:t>Y</a:t>
            </a:r>
            <a:r>
              <a:rPr lang="en-US" sz="2000" b="1" spc="-20"/>
              <a:t> </a:t>
            </a:r>
            <a:r>
              <a:rPr lang="en-US" sz="2000" spc="-80"/>
              <a:t>clause  </a:t>
            </a:r>
            <a:r>
              <a:rPr lang="en-US" sz="2000" spc="40"/>
              <a:t>to</a:t>
            </a:r>
            <a:r>
              <a:rPr lang="en-US" sz="2000" spc="55"/>
              <a:t> </a:t>
            </a:r>
            <a:r>
              <a:rPr lang="en-US" sz="2000" spc="-5"/>
              <a:t>group</a:t>
            </a:r>
            <a:r>
              <a:rPr lang="en-US" sz="2000" spc="50"/>
              <a:t> </a:t>
            </a:r>
            <a:r>
              <a:rPr lang="en-US" sz="2000" spc="-30"/>
              <a:t>the</a:t>
            </a:r>
            <a:r>
              <a:rPr lang="en-US" sz="2000" spc="55"/>
              <a:t> </a:t>
            </a:r>
            <a:r>
              <a:rPr lang="en-US" sz="2000" spc="-25"/>
              <a:t>landing</a:t>
            </a:r>
            <a:r>
              <a:rPr lang="en-US" sz="2000" spc="20"/>
              <a:t> </a:t>
            </a:r>
            <a:r>
              <a:rPr lang="en-US" sz="2000" spc="-55"/>
              <a:t>outcomes </a:t>
            </a:r>
            <a:r>
              <a:rPr lang="en-US" sz="2000" spc="-50"/>
              <a:t> </a:t>
            </a:r>
            <a:r>
              <a:rPr lang="en-US" sz="2000" spc="-60"/>
              <a:t>an</a:t>
            </a:r>
            <a:r>
              <a:rPr lang="en-US" sz="2000" spc="-55"/>
              <a:t>d</a:t>
            </a:r>
            <a:r>
              <a:rPr lang="en-US" sz="2000" spc="60"/>
              <a:t> </a:t>
            </a:r>
            <a:r>
              <a:rPr lang="en-US" sz="2000" spc="-25"/>
              <a:t>th</a:t>
            </a:r>
            <a:r>
              <a:rPr lang="en-US" sz="2000" spc="-30"/>
              <a:t>e</a:t>
            </a:r>
            <a:r>
              <a:rPr lang="en-US" sz="2000" spc="70"/>
              <a:t> </a:t>
            </a:r>
            <a:r>
              <a:rPr lang="en-US" sz="2000" b="1" spc="-170"/>
              <a:t>O</a:t>
            </a:r>
            <a:r>
              <a:rPr lang="en-US" sz="2000" b="1" spc="-325"/>
              <a:t>R</a:t>
            </a:r>
            <a:r>
              <a:rPr lang="en-US" sz="2000" b="1" spc="-95"/>
              <a:t>D</a:t>
            </a:r>
            <a:r>
              <a:rPr lang="en-US" sz="2000" b="1" spc="-295"/>
              <a:t>E</a:t>
            </a:r>
            <a:r>
              <a:rPr lang="en-US" sz="2000" b="1" spc="-300"/>
              <a:t>R</a:t>
            </a:r>
            <a:r>
              <a:rPr lang="en-US" sz="2000" b="1" spc="-30"/>
              <a:t> </a:t>
            </a:r>
            <a:r>
              <a:rPr lang="en-US" sz="2000" b="1" spc="-245"/>
              <a:t>B</a:t>
            </a:r>
            <a:r>
              <a:rPr lang="en-US" sz="2000" b="1" spc="-210"/>
              <a:t>Y</a:t>
            </a:r>
            <a:r>
              <a:rPr lang="en-US" sz="2000" b="1" spc="-20"/>
              <a:t> </a:t>
            </a:r>
            <a:r>
              <a:rPr lang="en-US" sz="2000" spc="-85"/>
              <a:t>clause</a:t>
            </a:r>
            <a:r>
              <a:rPr lang="en-US" sz="2000" spc="45"/>
              <a:t> </a:t>
            </a:r>
            <a:r>
              <a:rPr lang="en-US" sz="2000" spc="30"/>
              <a:t>to  </a:t>
            </a:r>
            <a:r>
              <a:rPr lang="en-US" sz="2000" spc="-15"/>
              <a:t>order</a:t>
            </a:r>
            <a:r>
              <a:rPr lang="en-US" sz="2000" spc="50"/>
              <a:t> </a:t>
            </a:r>
            <a:r>
              <a:rPr lang="en-US" sz="2000" spc="-30"/>
              <a:t>the</a:t>
            </a:r>
            <a:r>
              <a:rPr lang="en-US" sz="2000" spc="55"/>
              <a:t> </a:t>
            </a:r>
            <a:r>
              <a:rPr lang="en-US" sz="2000" spc="-15"/>
              <a:t>dates in</a:t>
            </a:r>
            <a:r>
              <a:rPr lang="en-US" sz="2000" spc="60"/>
              <a:t> </a:t>
            </a:r>
            <a:r>
              <a:rPr lang="en-US" sz="2000" spc="-50"/>
              <a:t>ascending</a:t>
            </a:r>
            <a:r>
              <a:rPr lang="en-US" sz="2000" spc="20"/>
              <a:t> </a:t>
            </a:r>
            <a:r>
              <a:rPr lang="en-US" sz="2000" spc="-30"/>
              <a:t>order.</a:t>
            </a:r>
            <a:endParaRPr lang="en-US" sz="2000"/>
          </a:p>
          <a:p>
            <a:pPr>
              <a:spcBef>
                <a:spcPts val="1400"/>
              </a:spcBef>
            </a:pPr>
            <a:endParaRPr lang="en-US" sz="2000"/>
          </a:p>
        </p:txBody>
      </p:sp>
      <p:pic>
        <p:nvPicPr>
          <p:cNvPr id="6" name="Picture 5">
            <a:extLst>
              <a:ext uri="{FF2B5EF4-FFF2-40B4-BE49-F238E27FC236}">
                <a16:creationId xmlns:a16="http://schemas.microsoft.com/office/drawing/2014/main" id="{DF07FEF0-FC28-991F-E159-1C3AE45E0762}"/>
              </a:ext>
            </a:extLst>
          </p:cNvPr>
          <p:cNvPicPr>
            <a:picLocks noChangeAspect="1"/>
          </p:cNvPicPr>
          <p:nvPr/>
        </p:nvPicPr>
        <p:blipFill rotWithShape="1">
          <a:blip r:embed="rId2"/>
          <a:srcRect l="7644" r="24443"/>
          <a:stretch/>
        </p:blipFill>
        <p:spPr>
          <a:xfrm>
            <a:off x="5183500" y="1904282"/>
            <a:ext cx="6170299" cy="422480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33</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spc="-25" dirty="0"/>
              <a:t>All</a:t>
            </a:r>
            <a:r>
              <a:rPr lang="en-US" sz="4000" spc="125" dirty="0"/>
              <a:t> </a:t>
            </a:r>
            <a:r>
              <a:rPr lang="en-US" sz="4000" spc="-130" dirty="0"/>
              <a:t>launch</a:t>
            </a:r>
            <a:r>
              <a:rPr lang="en-US" sz="4000" spc="145" dirty="0"/>
              <a:t> </a:t>
            </a:r>
            <a:r>
              <a:rPr lang="en-US" sz="4000" spc="-95" dirty="0"/>
              <a:t>sites</a:t>
            </a:r>
            <a:r>
              <a:rPr lang="en-US" sz="4000" spc="150" dirty="0"/>
              <a:t> </a:t>
            </a:r>
            <a:r>
              <a:rPr lang="en-US" sz="4000" spc="-25" dirty="0"/>
              <a:t>global</a:t>
            </a:r>
            <a:r>
              <a:rPr lang="en-US" sz="4000" spc="130" dirty="0"/>
              <a:t> </a:t>
            </a:r>
            <a:r>
              <a:rPr lang="en-US" sz="4000" spc="-140" dirty="0"/>
              <a:t>map</a:t>
            </a:r>
            <a:r>
              <a:rPr lang="en-US" sz="4000" spc="135" dirty="0"/>
              <a:t> </a:t>
            </a:r>
            <a:r>
              <a:rPr lang="en-US" sz="4000" spc="-125" dirty="0"/>
              <a:t>markers</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6B3946B3-FE64-FA69-1D8F-62F9AC7470BE}"/>
              </a:ext>
            </a:extLst>
          </p:cNvPr>
          <p:cNvPicPr>
            <a:picLocks noChangeAspect="1"/>
          </p:cNvPicPr>
          <p:nvPr/>
        </p:nvPicPr>
        <p:blipFill>
          <a:blip r:embed="rId3"/>
          <a:stretch>
            <a:fillRect/>
          </a:stretch>
        </p:blipFill>
        <p:spPr>
          <a:xfrm>
            <a:off x="1121666" y="1488558"/>
            <a:ext cx="9713051" cy="464094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389D3E0-BA02-41D3-B2AC-8FD6AA893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838200" y="557189"/>
            <a:ext cx="3966463" cy="55719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spc="-125">
                <a:solidFill>
                  <a:schemeClr val="tx1"/>
                </a:solidFill>
                <a:latin typeface="+mj-lt"/>
                <a:ea typeface="+mj-ea"/>
                <a:cs typeface="+mj-cs"/>
              </a:rPr>
              <a:t>Markers</a:t>
            </a:r>
            <a:r>
              <a:rPr lang="en-US" sz="5200" kern="1200" spc="155">
                <a:solidFill>
                  <a:schemeClr val="tx1"/>
                </a:solidFill>
                <a:latin typeface="+mj-lt"/>
                <a:ea typeface="+mj-ea"/>
                <a:cs typeface="+mj-cs"/>
              </a:rPr>
              <a:t> </a:t>
            </a:r>
            <a:r>
              <a:rPr lang="en-US" sz="5200" kern="1200" spc="-70">
                <a:solidFill>
                  <a:schemeClr val="tx1"/>
                </a:solidFill>
                <a:latin typeface="+mj-lt"/>
                <a:ea typeface="+mj-ea"/>
                <a:cs typeface="+mj-cs"/>
              </a:rPr>
              <a:t>showing</a:t>
            </a:r>
            <a:r>
              <a:rPr lang="en-US" sz="5200" kern="1200" spc="140">
                <a:solidFill>
                  <a:schemeClr val="tx1"/>
                </a:solidFill>
                <a:latin typeface="+mj-lt"/>
                <a:ea typeface="+mj-ea"/>
                <a:cs typeface="+mj-cs"/>
              </a:rPr>
              <a:t> </a:t>
            </a:r>
            <a:r>
              <a:rPr lang="en-US" sz="5200" kern="1200" spc="-130">
                <a:solidFill>
                  <a:schemeClr val="tx1"/>
                </a:solidFill>
                <a:latin typeface="+mj-lt"/>
                <a:ea typeface="+mj-ea"/>
                <a:cs typeface="+mj-cs"/>
              </a:rPr>
              <a:t>launch</a:t>
            </a:r>
            <a:r>
              <a:rPr lang="en-US" sz="5200" kern="1200" spc="155">
                <a:solidFill>
                  <a:schemeClr val="tx1"/>
                </a:solidFill>
                <a:latin typeface="+mj-lt"/>
                <a:ea typeface="+mj-ea"/>
                <a:cs typeface="+mj-cs"/>
              </a:rPr>
              <a:t> </a:t>
            </a:r>
            <a:r>
              <a:rPr lang="en-US" sz="5200" kern="1200" spc="-95">
                <a:solidFill>
                  <a:schemeClr val="tx1"/>
                </a:solidFill>
                <a:latin typeface="+mj-lt"/>
                <a:ea typeface="+mj-ea"/>
                <a:cs typeface="+mj-cs"/>
              </a:rPr>
              <a:t>sites</a:t>
            </a:r>
            <a:r>
              <a:rPr lang="en-US" sz="5200" kern="1200" spc="135">
                <a:solidFill>
                  <a:schemeClr val="tx1"/>
                </a:solidFill>
                <a:latin typeface="+mj-lt"/>
                <a:ea typeface="+mj-ea"/>
                <a:cs typeface="+mj-cs"/>
              </a:rPr>
              <a:t> </a:t>
            </a:r>
            <a:r>
              <a:rPr lang="en-US" sz="5200" kern="1200" spc="5">
                <a:solidFill>
                  <a:schemeClr val="tx1"/>
                </a:solidFill>
                <a:latin typeface="+mj-lt"/>
                <a:ea typeface="+mj-ea"/>
                <a:cs typeface="+mj-cs"/>
              </a:rPr>
              <a:t>with</a:t>
            </a:r>
            <a:r>
              <a:rPr lang="en-US" sz="5200" kern="1200" spc="145">
                <a:solidFill>
                  <a:schemeClr val="tx1"/>
                </a:solidFill>
                <a:latin typeface="+mj-lt"/>
                <a:ea typeface="+mj-ea"/>
                <a:cs typeface="+mj-cs"/>
              </a:rPr>
              <a:t> </a:t>
            </a:r>
            <a:r>
              <a:rPr lang="en-US" sz="5200" kern="1200" spc="-40">
                <a:solidFill>
                  <a:schemeClr val="tx1"/>
                </a:solidFill>
                <a:latin typeface="+mj-lt"/>
                <a:ea typeface="+mj-ea"/>
                <a:cs typeface="+mj-cs"/>
              </a:rPr>
              <a:t>color</a:t>
            </a:r>
            <a:r>
              <a:rPr lang="en-US" sz="5200" kern="1200" spc="135">
                <a:solidFill>
                  <a:schemeClr val="tx1"/>
                </a:solidFill>
                <a:latin typeface="+mj-lt"/>
                <a:ea typeface="+mj-ea"/>
                <a:cs typeface="+mj-cs"/>
              </a:rPr>
              <a:t> </a:t>
            </a:r>
            <a:r>
              <a:rPr lang="en-US" sz="5200" kern="1200" spc="-105">
                <a:solidFill>
                  <a:schemeClr val="tx1"/>
                </a:solidFill>
                <a:latin typeface="+mj-lt"/>
                <a:ea typeface="+mj-ea"/>
                <a:cs typeface="+mj-cs"/>
              </a:rPr>
              <a:t>labels</a:t>
            </a:r>
            <a:endParaRPr lang="en-US" sz="5200" kern="1200">
              <a:solidFill>
                <a:schemeClr val="tx1"/>
              </a:solidFill>
              <a:latin typeface="+mj-lt"/>
              <a:ea typeface="+mj-ea"/>
              <a:cs typeface="+mj-cs"/>
            </a:endParaRPr>
          </a:p>
        </p:txBody>
      </p:sp>
      <p:pic>
        <p:nvPicPr>
          <p:cNvPr id="4" name="Picture 3">
            <a:extLst>
              <a:ext uri="{FF2B5EF4-FFF2-40B4-BE49-F238E27FC236}">
                <a16:creationId xmlns:a16="http://schemas.microsoft.com/office/drawing/2014/main" id="{0A5A7FAC-3D6B-B82D-E0EC-16FA2A590A60}"/>
              </a:ext>
            </a:extLst>
          </p:cNvPr>
          <p:cNvPicPr>
            <a:picLocks noChangeAspect="1"/>
          </p:cNvPicPr>
          <p:nvPr/>
        </p:nvPicPr>
        <p:blipFill>
          <a:blip r:embed="rId2"/>
          <a:stretch>
            <a:fillRect/>
          </a:stretch>
        </p:blipFill>
        <p:spPr>
          <a:xfrm>
            <a:off x="5976169" y="720190"/>
            <a:ext cx="5235331" cy="558435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3408" y="992094"/>
            <a:ext cx="3616913" cy="2795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spc="-160">
                <a:solidFill>
                  <a:schemeClr val="tx1"/>
                </a:solidFill>
                <a:latin typeface="+mj-lt"/>
                <a:ea typeface="+mj-ea"/>
                <a:cs typeface="+mj-cs"/>
              </a:rPr>
              <a:t>Launch</a:t>
            </a:r>
            <a:r>
              <a:rPr lang="en-US" sz="4400" kern="1200" spc="130">
                <a:solidFill>
                  <a:schemeClr val="tx1"/>
                </a:solidFill>
                <a:latin typeface="+mj-lt"/>
                <a:ea typeface="+mj-ea"/>
                <a:cs typeface="+mj-cs"/>
              </a:rPr>
              <a:t> </a:t>
            </a:r>
            <a:r>
              <a:rPr lang="en-US" sz="4400" kern="1200" spc="-130">
                <a:solidFill>
                  <a:schemeClr val="tx1"/>
                </a:solidFill>
                <a:latin typeface="+mj-lt"/>
                <a:ea typeface="+mj-ea"/>
                <a:cs typeface="+mj-cs"/>
              </a:rPr>
              <a:t>Site</a:t>
            </a:r>
            <a:r>
              <a:rPr lang="en-US" sz="4400" kern="1200" spc="125">
                <a:solidFill>
                  <a:schemeClr val="tx1"/>
                </a:solidFill>
                <a:latin typeface="+mj-lt"/>
                <a:ea typeface="+mj-ea"/>
                <a:cs typeface="+mj-cs"/>
              </a:rPr>
              <a:t> </a:t>
            </a:r>
            <a:r>
              <a:rPr lang="en-US" sz="4400" kern="1200" spc="-100">
                <a:solidFill>
                  <a:schemeClr val="tx1"/>
                </a:solidFill>
                <a:latin typeface="+mj-lt"/>
                <a:ea typeface="+mj-ea"/>
                <a:cs typeface="+mj-cs"/>
              </a:rPr>
              <a:t>distance</a:t>
            </a:r>
            <a:r>
              <a:rPr lang="en-US" sz="4400" kern="1200" spc="155">
                <a:solidFill>
                  <a:schemeClr val="tx1"/>
                </a:solidFill>
                <a:latin typeface="+mj-lt"/>
                <a:ea typeface="+mj-ea"/>
                <a:cs typeface="+mj-cs"/>
              </a:rPr>
              <a:t> </a:t>
            </a:r>
            <a:r>
              <a:rPr lang="en-US" sz="4400" kern="1200" spc="70">
                <a:solidFill>
                  <a:schemeClr val="tx1"/>
                </a:solidFill>
                <a:latin typeface="+mj-lt"/>
                <a:ea typeface="+mj-ea"/>
                <a:cs typeface="+mj-cs"/>
              </a:rPr>
              <a:t>to</a:t>
            </a:r>
            <a:r>
              <a:rPr lang="en-US" sz="4400" kern="1200" spc="114">
                <a:solidFill>
                  <a:schemeClr val="tx1"/>
                </a:solidFill>
                <a:latin typeface="+mj-lt"/>
                <a:ea typeface="+mj-ea"/>
                <a:cs typeface="+mj-cs"/>
              </a:rPr>
              <a:t> </a:t>
            </a:r>
            <a:r>
              <a:rPr lang="en-US" sz="4400" kern="1200" spc="-110">
                <a:solidFill>
                  <a:schemeClr val="tx1"/>
                </a:solidFill>
                <a:latin typeface="+mj-lt"/>
                <a:ea typeface="+mj-ea"/>
                <a:cs typeface="+mj-cs"/>
              </a:rPr>
              <a:t>landmarks</a:t>
            </a:r>
            <a:endParaRPr lang="en-US" sz="4400" kern="1200">
              <a:solidFill>
                <a:schemeClr val="tx1"/>
              </a:solidFill>
              <a:latin typeface="+mj-lt"/>
              <a:ea typeface="+mj-ea"/>
              <a:cs typeface="+mj-cs"/>
            </a:endParaRPr>
          </a:p>
        </p:txBody>
      </p:sp>
      <p:pic>
        <p:nvPicPr>
          <p:cNvPr id="4" name="Picture 3">
            <a:extLst>
              <a:ext uri="{FF2B5EF4-FFF2-40B4-BE49-F238E27FC236}">
                <a16:creationId xmlns:a16="http://schemas.microsoft.com/office/drawing/2014/main" id="{FBAF1059-CC61-82F8-A684-29941E6AF81A}"/>
              </a:ext>
            </a:extLst>
          </p:cNvPr>
          <p:cNvPicPr>
            <a:picLocks noChangeAspect="1"/>
          </p:cNvPicPr>
          <p:nvPr/>
        </p:nvPicPr>
        <p:blipFill>
          <a:blip r:embed="rId2"/>
          <a:stretch>
            <a:fillRect/>
          </a:stretch>
        </p:blipFill>
        <p:spPr>
          <a:xfrm>
            <a:off x="6304651" y="578738"/>
            <a:ext cx="4890848" cy="567054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37</a:t>
            </a:fld>
            <a:endParaRPr lang="en-US" sz="10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000" spc="-125" dirty="0">
                <a:latin typeface="Metropolis" panose="00000500000000000000" pitchFamily="2" charset="0"/>
              </a:rPr>
              <a:t>Pie</a:t>
            </a:r>
            <a:r>
              <a:rPr lang="en-US" sz="2000" spc="85" dirty="0">
                <a:latin typeface="Metropolis" panose="00000500000000000000" pitchFamily="2" charset="0"/>
              </a:rPr>
              <a:t> </a:t>
            </a:r>
            <a:r>
              <a:rPr lang="en-US" sz="2000" spc="-50" dirty="0">
                <a:latin typeface="Metropolis" panose="00000500000000000000" pitchFamily="2" charset="0"/>
              </a:rPr>
              <a:t>chart</a:t>
            </a:r>
            <a:r>
              <a:rPr lang="en-US" sz="2000" spc="110" dirty="0">
                <a:latin typeface="Metropolis" panose="00000500000000000000" pitchFamily="2" charset="0"/>
              </a:rPr>
              <a:t> </a:t>
            </a:r>
            <a:r>
              <a:rPr lang="en-US" sz="2000" spc="-50" dirty="0">
                <a:latin typeface="Metropolis" panose="00000500000000000000" pitchFamily="2" charset="0"/>
              </a:rPr>
              <a:t>showing</a:t>
            </a:r>
            <a:r>
              <a:rPr lang="en-US" sz="2000" spc="110" dirty="0">
                <a:latin typeface="Metropolis" panose="00000500000000000000" pitchFamily="2" charset="0"/>
              </a:rPr>
              <a:t> </a:t>
            </a:r>
            <a:r>
              <a:rPr lang="en-US" sz="2000" spc="-40" dirty="0">
                <a:latin typeface="Metropolis" panose="00000500000000000000" pitchFamily="2" charset="0"/>
              </a:rPr>
              <a:t>the</a:t>
            </a:r>
            <a:r>
              <a:rPr lang="en-US" sz="2000" spc="100" dirty="0">
                <a:latin typeface="Metropolis" panose="00000500000000000000" pitchFamily="2" charset="0"/>
              </a:rPr>
              <a:t> </a:t>
            </a:r>
            <a:r>
              <a:rPr lang="en-US" sz="2000" spc="-145" dirty="0">
                <a:latin typeface="Metropolis" panose="00000500000000000000" pitchFamily="2" charset="0"/>
              </a:rPr>
              <a:t>success</a:t>
            </a:r>
            <a:r>
              <a:rPr lang="en-US" sz="2000" spc="120" dirty="0">
                <a:latin typeface="Metropolis" panose="00000500000000000000" pitchFamily="2" charset="0"/>
              </a:rPr>
              <a:t> </a:t>
            </a:r>
            <a:r>
              <a:rPr lang="en-US" sz="2000" spc="-65" dirty="0">
                <a:latin typeface="Metropolis" panose="00000500000000000000" pitchFamily="2" charset="0"/>
              </a:rPr>
              <a:t>percentage</a:t>
            </a:r>
            <a:r>
              <a:rPr lang="en-US" sz="2000" spc="114" dirty="0">
                <a:latin typeface="Metropolis" panose="00000500000000000000" pitchFamily="2" charset="0"/>
              </a:rPr>
              <a:t> </a:t>
            </a:r>
            <a:r>
              <a:rPr lang="en-US" sz="2000" spc="-95" dirty="0">
                <a:latin typeface="Metropolis" panose="00000500000000000000" pitchFamily="2" charset="0"/>
              </a:rPr>
              <a:t>achieved</a:t>
            </a:r>
            <a:r>
              <a:rPr lang="en-US" sz="2000" spc="110" dirty="0">
                <a:latin typeface="Metropolis" panose="00000500000000000000" pitchFamily="2" charset="0"/>
              </a:rPr>
              <a:t> </a:t>
            </a:r>
            <a:r>
              <a:rPr lang="en-US" sz="2000" spc="-50" dirty="0">
                <a:latin typeface="Metropolis" panose="00000500000000000000" pitchFamily="2" charset="0"/>
              </a:rPr>
              <a:t>by</a:t>
            </a:r>
            <a:r>
              <a:rPr lang="en-US" sz="2000" spc="95" dirty="0">
                <a:latin typeface="Metropolis" panose="00000500000000000000" pitchFamily="2" charset="0"/>
              </a:rPr>
              <a:t> </a:t>
            </a:r>
            <a:r>
              <a:rPr lang="en-US" sz="2000" spc="-135" dirty="0">
                <a:latin typeface="Metropolis" panose="00000500000000000000" pitchFamily="2" charset="0"/>
              </a:rPr>
              <a:t>each</a:t>
            </a:r>
            <a:r>
              <a:rPr lang="en-US" sz="2000" spc="90" dirty="0">
                <a:latin typeface="Metropolis" panose="00000500000000000000" pitchFamily="2" charset="0"/>
              </a:rPr>
              <a:t> </a:t>
            </a:r>
            <a:r>
              <a:rPr lang="en-US" sz="2000" spc="-90" dirty="0">
                <a:latin typeface="Metropolis" panose="00000500000000000000" pitchFamily="2" charset="0"/>
              </a:rPr>
              <a:t>launch</a:t>
            </a:r>
            <a:r>
              <a:rPr lang="en-US" sz="2000" spc="90" dirty="0">
                <a:latin typeface="Metropolis" panose="00000500000000000000" pitchFamily="2" charset="0"/>
              </a:rPr>
              <a:t> </a:t>
            </a:r>
            <a:r>
              <a:rPr lang="en-US" sz="2000" spc="-40" dirty="0">
                <a:latin typeface="Metropolis" panose="00000500000000000000" pitchFamily="2" charset="0"/>
              </a:rPr>
              <a:t>site</a:t>
            </a:r>
            <a:endParaRPr lang="en-US" sz="2000" kern="1200" dirty="0">
              <a:solidFill>
                <a:schemeClr val="tx1"/>
              </a:solidFill>
              <a:latin typeface="Metropolis" panose="00000500000000000000" pitchFamily="2" charset="0"/>
              <a:ea typeface="+mj-ea"/>
              <a:cs typeface="+mj-cs"/>
            </a:endParaRPr>
          </a:p>
        </p:txBody>
      </p:sp>
      <p:sp>
        <p:nvSpPr>
          <p:cNvPr id="1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dirty="0"/>
              <a:t>We can see that KSC LC-39A had the most successful launches from all the sites with 41.7%</a:t>
            </a:r>
          </a:p>
        </p:txBody>
      </p:sp>
      <p:pic>
        <p:nvPicPr>
          <p:cNvPr id="7" name="Picture 6">
            <a:extLst>
              <a:ext uri="{FF2B5EF4-FFF2-40B4-BE49-F238E27FC236}">
                <a16:creationId xmlns:a16="http://schemas.microsoft.com/office/drawing/2014/main" id="{252BAF60-220A-0E4D-BB0D-EA7A9B74B9F0}"/>
              </a:ext>
            </a:extLst>
          </p:cNvPr>
          <p:cNvPicPr>
            <a:picLocks noChangeAspect="1"/>
          </p:cNvPicPr>
          <p:nvPr/>
        </p:nvPicPr>
        <p:blipFill>
          <a:blip r:embed="rId2"/>
          <a:stretch>
            <a:fillRect/>
          </a:stretch>
        </p:blipFill>
        <p:spPr>
          <a:xfrm>
            <a:off x="630936" y="2769396"/>
            <a:ext cx="10917936" cy="3002431"/>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endParaRPr lang="en-US" sz="2500" dirty="0">
              <a:solidFill>
                <a:schemeClr val="accent3">
                  <a:lumMod val="25000"/>
                </a:schemeClr>
              </a:solidFill>
              <a:latin typeface="Metropolis" panose="00000500000000000000" pitchFamily="2" charset="0"/>
            </a:endParaRPr>
          </a:p>
          <a:p>
            <a:pPr>
              <a:spcBef>
                <a:spcPts val="1400"/>
              </a:spcBef>
            </a:pPr>
            <a:endParaRPr lang="en-US" sz="2200" dirty="0">
              <a:solidFill>
                <a:schemeClr val="accent3">
                  <a:lumMod val="25000"/>
                </a:schemeClr>
              </a:solidFill>
              <a:latin typeface="Abadi" panose="020B0604020104020204" pitchFamily="34" charset="0"/>
            </a:endParaRPr>
          </a:p>
        </p:txBody>
      </p:sp>
      <p:sp>
        <p:nvSpPr>
          <p:cNvPr id="3" name="TextBox 2">
            <a:extLst>
              <a:ext uri="{FF2B5EF4-FFF2-40B4-BE49-F238E27FC236}">
                <a16:creationId xmlns:a16="http://schemas.microsoft.com/office/drawing/2014/main" id="{84161239-CB39-0018-3882-BEFEE4713B1F}"/>
              </a:ext>
            </a:extLst>
          </p:cNvPr>
          <p:cNvSpPr txBox="1"/>
          <p:nvPr/>
        </p:nvSpPr>
        <p:spPr>
          <a:xfrm>
            <a:off x="1105786" y="1874728"/>
            <a:ext cx="6096000" cy="3447098"/>
          </a:xfrm>
          <a:prstGeom prst="rect">
            <a:avLst/>
          </a:prstGeom>
          <a:noFill/>
        </p:spPr>
        <p:txBody>
          <a:bodyPr wrap="square">
            <a:spAutoFit/>
          </a:bodyPr>
          <a:lstStyle/>
          <a:p>
            <a:pPr marL="285750" indent="-285750">
              <a:buFont typeface="Arial" panose="020B0604020202020204" pitchFamily="34" charset="0"/>
              <a:buChar char="•"/>
            </a:pPr>
            <a:r>
              <a:rPr lang="en-US" b="1" dirty="0"/>
              <a:t>Project background and context</a:t>
            </a:r>
          </a:p>
          <a:p>
            <a:pPr lvl="1"/>
            <a:r>
              <a:rPr lang="en-US" sz="1400" dirty="0"/>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marL="285750" indent="-285750">
              <a:buFont typeface="Arial" panose="020B0604020202020204" pitchFamily="34" charset="0"/>
              <a:buChar char="•"/>
            </a:pPr>
            <a:r>
              <a:rPr lang="en-US" b="1" dirty="0"/>
              <a:t>Problems you want to find answers</a:t>
            </a:r>
          </a:p>
          <a:p>
            <a:pPr marL="742950" lvl="1" indent="-285750">
              <a:buFont typeface="Wingdings" panose="05000000000000000000" pitchFamily="2" charset="2"/>
              <a:buChar char="Ø"/>
            </a:pPr>
            <a:r>
              <a:rPr lang="en-US" sz="1400" dirty="0"/>
              <a:t>What factors determine if the rocket will land successfully?</a:t>
            </a:r>
          </a:p>
          <a:p>
            <a:pPr marL="742950" lvl="1" indent="-285750">
              <a:buFont typeface="Wingdings" panose="05000000000000000000" pitchFamily="2" charset="2"/>
              <a:buChar char="Ø"/>
            </a:pPr>
            <a:r>
              <a:rPr lang="en-US" sz="1400" dirty="0"/>
              <a:t>The interaction amongst various features that determine the success rate of a successful  landing.</a:t>
            </a:r>
          </a:p>
          <a:p>
            <a:pPr marL="742950" lvl="1" indent="-285750">
              <a:buFont typeface="Wingdings" panose="05000000000000000000" pitchFamily="2" charset="2"/>
              <a:buChar char="Ø"/>
            </a:pPr>
            <a:r>
              <a:rPr lang="en-US" sz="1400" dirty="0"/>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3">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838200" y="184805"/>
            <a:ext cx="10515600" cy="1505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tx1"/>
                </a:solidFill>
                <a:latin typeface="+mj-lt"/>
                <a:ea typeface="+mj-ea"/>
                <a:cs typeface="+mj-cs"/>
              </a:rPr>
              <a:t>Pie Chart showing the Launch site with the highest launch success ratio</a:t>
            </a:r>
          </a:p>
        </p:txBody>
      </p:sp>
      <p:pic>
        <p:nvPicPr>
          <p:cNvPr id="6" name="Picture 5">
            <a:extLst>
              <a:ext uri="{FF2B5EF4-FFF2-40B4-BE49-F238E27FC236}">
                <a16:creationId xmlns:a16="http://schemas.microsoft.com/office/drawing/2014/main" id="{8E153F54-9DE8-9A50-2545-9A1A2E6C639F}"/>
              </a:ext>
            </a:extLst>
          </p:cNvPr>
          <p:cNvPicPr>
            <a:picLocks noChangeAspect="1"/>
          </p:cNvPicPr>
          <p:nvPr/>
        </p:nvPicPr>
        <p:blipFill>
          <a:blip r:embed="rId2"/>
          <a:stretch>
            <a:fillRect/>
          </a:stretch>
        </p:blipFill>
        <p:spPr>
          <a:xfrm>
            <a:off x="858823" y="1845426"/>
            <a:ext cx="10471301" cy="4450303"/>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D816493B-379A-AB10-1BFC-08F261EEDD87}"/>
              </a:ext>
            </a:extLst>
          </p:cNvPr>
          <p:cNvSpPr txBox="1"/>
          <p:nvPr/>
        </p:nvSpPr>
        <p:spPr>
          <a:xfrm>
            <a:off x="765543" y="1601223"/>
            <a:ext cx="8463517" cy="369332"/>
          </a:xfrm>
          <a:prstGeom prst="rect">
            <a:avLst/>
          </a:prstGeom>
          <a:noFill/>
        </p:spPr>
        <p:txBody>
          <a:bodyPr wrap="square" rtlCol="0">
            <a:spAutoFit/>
          </a:bodyPr>
          <a:lstStyle/>
          <a:p>
            <a:r>
              <a:rPr lang="en-US" dirty="0"/>
              <a:t>KSC LC-39A achieved a 76.9% success rate while getting a 23.1% failure rate</a:t>
            </a:r>
          </a:p>
        </p:txBody>
      </p:sp>
    </p:spTree>
    <p:extLst>
      <p:ext uri="{BB962C8B-B14F-4D97-AF65-F5344CB8AC3E}">
        <p14:creationId xmlns:p14="http://schemas.microsoft.com/office/powerpoint/2010/main" val="3645034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endParaRPr>
          </a:p>
        </p:txBody>
      </p:sp>
      <p:sp>
        <p:nvSpPr>
          <p:cNvPr id="8" name="TextBox 7">
            <a:extLst>
              <a:ext uri="{FF2B5EF4-FFF2-40B4-BE49-F238E27FC236}">
                <a16:creationId xmlns:a16="http://schemas.microsoft.com/office/drawing/2014/main" id="{BB3A13CC-A244-9D31-D81F-859B40FF82A5}"/>
              </a:ext>
            </a:extLst>
          </p:cNvPr>
          <p:cNvSpPr txBox="1"/>
          <p:nvPr/>
        </p:nvSpPr>
        <p:spPr>
          <a:xfrm>
            <a:off x="677862" y="555112"/>
            <a:ext cx="10515600" cy="707886"/>
          </a:xfrm>
          <a:prstGeom prst="rect">
            <a:avLst/>
          </a:prstGeom>
          <a:noFill/>
        </p:spPr>
        <p:txBody>
          <a:bodyPr wrap="square">
            <a:spAutoFit/>
          </a:bodyPr>
          <a:lstStyle/>
          <a:p>
            <a:r>
              <a:rPr lang="en-US" sz="2000" b="1" spc="-85" dirty="0">
                <a:solidFill>
                  <a:srgbClr val="00B050"/>
                </a:solidFill>
              </a:rPr>
              <a:t>Scatter</a:t>
            </a:r>
            <a:r>
              <a:rPr lang="en-US" sz="2000" b="1" spc="120" dirty="0">
                <a:solidFill>
                  <a:srgbClr val="00B050"/>
                </a:solidFill>
              </a:rPr>
              <a:t> </a:t>
            </a:r>
            <a:r>
              <a:rPr lang="en-US" sz="2000" b="1" spc="35" dirty="0">
                <a:solidFill>
                  <a:srgbClr val="00B050"/>
                </a:solidFill>
              </a:rPr>
              <a:t>plot</a:t>
            </a:r>
            <a:r>
              <a:rPr lang="en-US" sz="2000" b="1" spc="105" dirty="0">
                <a:solidFill>
                  <a:srgbClr val="00B050"/>
                </a:solidFill>
              </a:rPr>
              <a:t> </a:t>
            </a:r>
            <a:r>
              <a:rPr lang="en-US" sz="2000" b="1" spc="-5" dirty="0">
                <a:solidFill>
                  <a:srgbClr val="00B050"/>
                </a:solidFill>
              </a:rPr>
              <a:t>of</a:t>
            </a:r>
            <a:r>
              <a:rPr lang="en-US" sz="2000" b="1" spc="80" dirty="0">
                <a:solidFill>
                  <a:srgbClr val="00B050"/>
                </a:solidFill>
              </a:rPr>
              <a:t> </a:t>
            </a:r>
            <a:r>
              <a:rPr lang="en-US" sz="2000" b="1" spc="-100" dirty="0">
                <a:solidFill>
                  <a:srgbClr val="00B050"/>
                </a:solidFill>
              </a:rPr>
              <a:t>Payload</a:t>
            </a:r>
            <a:r>
              <a:rPr lang="en-US" sz="2000" b="1" spc="114" dirty="0">
                <a:solidFill>
                  <a:srgbClr val="00B050"/>
                </a:solidFill>
              </a:rPr>
              <a:t> </a:t>
            </a:r>
            <a:r>
              <a:rPr lang="en-US" sz="2000" b="1" spc="-125" dirty="0">
                <a:solidFill>
                  <a:srgbClr val="00B050"/>
                </a:solidFill>
              </a:rPr>
              <a:t>vs</a:t>
            </a:r>
            <a:r>
              <a:rPr lang="en-US" sz="2000" b="1" spc="90" dirty="0">
                <a:solidFill>
                  <a:srgbClr val="00B050"/>
                </a:solidFill>
              </a:rPr>
              <a:t> </a:t>
            </a:r>
            <a:r>
              <a:rPr lang="en-US" sz="2000" b="1" spc="-110" dirty="0">
                <a:solidFill>
                  <a:srgbClr val="00B050"/>
                </a:solidFill>
              </a:rPr>
              <a:t>Launch</a:t>
            </a:r>
            <a:r>
              <a:rPr lang="en-US" sz="2000" b="1" spc="100" dirty="0">
                <a:solidFill>
                  <a:srgbClr val="00B050"/>
                </a:solidFill>
              </a:rPr>
              <a:t> </a:t>
            </a:r>
            <a:r>
              <a:rPr lang="en-US" sz="2000" b="1" spc="-95" dirty="0">
                <a:solidFill>
                  <a:srgbClr val="00B050"/>
                </a:solidFill>
              </a:rPr>
              <a:t>Outcome</a:t>
            </a:r>
            <a:r>
              <a:rPr lang="en-US" sz="2000" b="1" spc="120" dirty="0">
                <a:solidFill>
                  <a:srgbClr val="00B050"/>
                </a:solidFill>
              </a:rPr>
              <a:t> </a:t>
            </a:r>
            <a:r>
              <a:rPr lang="en-US" sz="2000" b="1" spc="5" dirty="0">
                <a:solidFill>
                  <a:srgbClr val="00B050"/>
                </a:solidFill>
              </a:rPr>
              <a:t>for</a:t>
            </a:r>
            <a:r>
              <a:rPr lang="en-US" sz="2000" b="1" spc="85" dirty="0">
                <a:solidFill>
                  <a:srgbClr val="00B050"/>
                </a:solidFill>
              </a:rPr>
              <a:t> </a:t>
            </a:r>
            <a:r>
              <a:rPr lang="en-US" sz="2000" b="1" spc="-40" dirty="0">
                <a:solidFill>
                  <a:srgbClr val="00B050"/>
                </a:solidFill>
              </a:rPr>
              <a:t>all</a:t>
            </a:r>
            <a:r>
              <a:rPr lang="en-US" sz="2000" b="1" spc="90" dirty="0">
                <a:solidFill>
                  <a:srgbClr val="00B050"/>
                </a:solidFill>
              </a:rPr>
              <a:t> </a:t>
            </a:r>
            <a:r>
              <a:rPr lang="en-US" sz="2000" b="1" spc="-75" dirty="0">
                <a:solidFill>
                  <a:srgbClr val="00B050"/>
                </a:solidFill>
              </a:rPr>
              <a:t>sites,</a:t>
            </a:r>
            <a:r>
              <a:rPr lang="en-US" sz="2000" b="1" spc="110" dirty="0">
                <a:solidFill>
                  <a:srgbClr val="00B050"/>
                </a:solidFill>
              </a:rPr>
              <a:t> </a:t>
            </a:r>
            <a:r>
              <a:rPr lang="en-US" sz="2000" b="1" spc="-5" dirty="0">
                <a:solidFill>
                  <a:srgbClr val="00B050"/>
                </a:solidFill>
              </a:rPr>
              <a:t>with</a:t>
            </a:r>
            <a:r>
              <a:rPr lang="en-US" sz="2000" b="1" spc="110" dirty="0">
                <a:solidFill>
                  <a:srgbClr val="00B050"/>
                </a:solidFill>
              </a:rPr>
              <a:t> </a:t>
            </a:r>
            <a:r>
              <a:rPr lang="en-US" sz="2000" b="1" spc="-20" dirty="0">
                <a:solidFill>
                  <a:srgbClr val="00B050"/>
                </a:solidFill>
              </a:rPr>
              <a:t>different </a:t>
            </a:r>
            <a:r>
              <a:rPr lang="en-US" sz="2000" b="1" spc="-650" dirty="0">
                <a:solidFill>
                  <a:srgbClr val="00B050"/>
                </a:solidFill>
              </a:rPr>
              <a:t> </a:t>
            </a:r>
            <a:r>
              <a:rPr lang="en-US" sz="2000" b="1" spc="-60" dirty="0">
                <a:solidFill>
                  <a:srgbClr val="00B050"/>
                </a:solidFill>
              </a:rPr>
              <a:t>payload</a:t>
            </a:r>
            <a:r>
              <a:rPr lang="en-US" sz="2000" b="1" spc="90" dirty="0">
                <a:solidFill>
                  <a:srgbClr val="00B050"/>
                </a:solidFill>
              </a:rPr>
              <a:t> </a:t>
            </a:r>
            <a:r>
              <a:rPr lang="en-US" sz="2000" b="1" spc="-75" dirty="0">
                <a:solidFill>
                  <a:srgbClr val="00B050"/>
                </a:solidFill>
              </a:rPr>
              <a:t>selected</a:t>
            </a:r>
            <a:r>
              <a:rPr lang="en-US" sz="2000" b="1" spc="114" dirty="0">
                <a:solidFill>
                  <a:srgbClr val="00B050"/>
                </a:solidFill>
              </a:rPr>
              <a:t> </a:t>
            </a:r>
            <a:r>
              <a:rPr lang="en-US" sz="2000" b="1" spc="-25" dirty="0">
                <a:solidFill>
                  <a:srgbClr val="00B050"/>
                </a:solidFill>
              </a:rPr>
              <a:t>in</a:t>
            </a:r>
            <a:r>
              <a:rPr lang="en-US" sz="2000" b="1" spc="85" dirty="0">
                <a:solidFill>
                  <a:srgbClr val="00B050"/>
                </a:solidFill>
              </a:rPr>
              <a:t> </a:t>
            </a:r>
            <a:r>
              <a:rPr lang="en-US" sz="2000" b="1" spc="-40" dirty="0">
                <a:solidFill>
                  <a:srgbClr val="00B050"/>
                </a:solidFill>
              </a:rPr>
              <a:t>the</a:t>
            </a:r>
            <a:r>
              <a:rPr lang="en-US" sz="2000" b="1" spc="100" dirty="0">
                <a:solidFill>
                  <a:srgbClr val="00B050"/>
                </a:solidFill>
              </a:rPr>
              <a:t> </a:t>
            </a:r>
            <a:r>
              <a:rPr lang="en-US" sz="2000" b="1" spc="-75" dirty="0">
                <a:solidFill>
                  <a:srgbClr val="00B050"/>
                </a:solidFill>
              </a:rPr>
              <a:t>range</a:t>
            </a:r>
            <a:r>
              <a:rPr lang="en-US" sz="2000" b="1" spc="100" dirty="0">
                <a:solidFill>
                  <a:srgbClr val="00B050"/>
                </a:solidFill>
              </a:rPr>
              <a:t> </a:t>
            </a:r>
            <a:r>
              <a:rPr lang="en-US" sz="2000" b="1" spc="-35" dirty="0">
                <a:solidFill>
                  <a:srgbClr val="00B050"/>
                </a:solidFill>
              </a:rPr>
              <a:t>slider</a:t>
            </a:r>
            <a:endParaRPr lang="en-US" sz="2000" b="1" dirty="0">
              <a:solidFill>
                <a:srgbClr val="00B050"/>
              </a:solidFill>
            </a:endParaRPr>
          </a:p>
        </p:txBody>
      </p:sp>
      <p:pic>
        <p:nvPicPr>
          <p:cNvPr id="11" name="Picture 10">
            <a:extLst>
              <a:ext uri="{FF2B5EF4-FFF2-40B4-BE49-F238E27FC236}">
                <a16:creationId xmlns:a16="http://schemas.microsoft.com/office/drawing/2014/main" id="{4F76CCD0-36DE-793B-C259-F62B962744AD}"/>
              </a:ext>
            </a:extLst>
          </p:cNvPr>
          <p:cNvPicPr>
            <a:picLocks noChangeAspect="1"/>
          </p:cNvPicPr>
          <p:nvPr/>
        </p:nvPicPr>
        <p:blipFill>
          <a:blip r:embed="rId3"/>
          <a:stretch>
            <a:fillRect/>
          </a:stretch>
        </p:blipFill>
        <p:spPr>
          <a:xfrm>
            <a:off x="770010" y="1749720"/>
            <a:ext cx="10613915" cy="2050277"/>
          </a:xfrm>
          <a:prstGeom prst="rect">
            <a:avLst/>
          </a:prstGeom>
        </p:spPr>
      </p:pic>
      <p:pic>
        <p:nvPicPr>
          <p:cNvPr id="13" name="Picture 12">
            <a:extLst>
              <a:ext uri="{FF2B5EF4-FFF2-40B4-BE49-F238E27FC236}">
                <a16:creationId xmlns:a16="http://schemas.microsoft.com/office/drawing/2014/main" id="{26DFD4A6-B9A4-1063-E0B9-1B45332386C6}"/>
              </a:ext>
            </a:extLst>
          </p:cNvPr>
          <p:cNvPicPr>
            <a:picLocks noChangeAspect="1"/>
          </p:cNvPicPr>
          <p:nvPr/>
        </p:nvPicPr>
        <p:blipFill>
          <a:blip r:embed="rId4"/>
          <a:stretch>
            <a:fillRect/>
          </a:stretch>
        </p:blipFill>
        <p:spPr>
          <a:xfrm>
            <a:off x="770011" y="3799997"/>
            <a:ext cx="10613915" cy="2356437"/>
          </a:xfrm>
          <a:prstGeom prst="rect">
            <a:avLst/>
          </a:prstGeom>
        </p:spPr>
      </p:pic>
      <p:sp>
        <p:nvSpPr>
          <p:cNvPr id="21" name="TextBox 20">
            <a:extLst>
              <a:ext uri="{FF2B5EF4-FFF2-40B4-BE49-F238E27FC236}">
                <a16:creationId xmlns:a16="http://schemas.microsoft.com/office/drawing/2014/main" id="{90E1BD93-F75F-5B26-EA66-131C5CC3EEDF}"/>
              </a:ext>
            </a:extLst>
          </p:cNvPr>
          <p:cNvSpPr txBox="1"/>
          <p:nvPr/>
        </p:nvSpPr>
        <p:spPr>
          <a:xfrm>
            <a:off x="770011" y="1431851"/>
            <a:ext cx="6885431" cy="276999"/>
          </a:xfrm>
          <a:prstGeom prst="rect">
            <a:avLst/>
          </a:prstGeom>
          <a:noFill/>
        </p:spPr>
        <p:txBody>
          <a:bodyPr wrap="square" rtlCol="0">
            <a:spAutoFit/>
          </a:bodyPr>
          <a:lstStyle/>
          <a:p>
            <a:r>
              <a:rPr lang="en-US" sz="1200" dirty="0"/>
              <a:t>We can see that the success rate for low weighted payloads is higher than the heavy weighted payloads.</a:t>
            </a:r>
          </a:p>
        </p:txBody>
      </p:sp>
    </p:spTree>
    <p:extLst>
      <p:ext uri="{BB962C8B-B14F-4D97-AF65-F5344CB8AC3E}">
        <p14:creationId xmlns:p14="http://schemas.microsoft.com/office/powerpoint/2010/main" val="1630123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Classification Accuracy</a:t>
            </a:r>
          </a:p>
        </p:txBody>
      </p:sp>
      <p:sp>
        <p:nvSpPr>
          <p:cNvPr id="2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a:t>The decision tree classifier is the model with the highest classification accuracy</a:t>
            </a:r>
          </a:p>
          <a:p>
            <a:pPr>
              <a:spcBef>
                <a:spcPts val="1400"/>
              </a:spcBef>
            </a:pPr>
            <a:endParaRPr lang="en-US" sz="2200"/>
          </a:p>
        </p:txBody>
      </p:sp>
      <p:pic>
        <p:nvPicPr>
          <p:cNvPr id="14" name="Picture 13">
            <a:extLst>
              <a:ext uri="{FF2B5EF4-FFF2-40B4-BE49-F238E27FC236}">
                <a16:creationId xmlns:a16="http://schemas.microsoft.com/office/drawing/2014/main" id="{B5B02562-9492-D5BB-E037-0D3C8297362B}"/>
              </a:ext>
            </a:extLst>
          </p:cNvPr>
          <p:cNvPicPr>
            <a:picLocks noChangeAspect="1"/>
          </p:cNvPicPr>
          <p:nvPr/>
        </p:nvPicPr>
        <p:blipFill>
          <a:blip r:embed="rId2"/>
          <a:stretch>
            <a:fillRect/>
          </a:stretch>
        </p:blipFill>
        <p:spPr>
          <a:xfrm>
            <a:off x="1109585" y="2290936"/>
            <a:ext cx="9960637" cy="395935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Confusion Matrix</a:t>
            </a: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r>
              <a:rPr lang="en-US" sz="2200"/>
              <a:t>The confusion matrix for the decision tree  classifier shows that the classifier can  distinguish between the different classes.  The major problem is the false positives .i.e.,  unsuccessful landing marked as successful  landing by the classifier.</a:t>
            </a:r>
          </a:p>
          <a:p>
            <a:endParaRPr lang="en-US" sz="2200"/>
          </a:p>
        </p:txBody>
      </p:sp>
      <p:pic>
        <p:nvPicPr>
          <p:cNvPr id="4" name="Picture 3">
            <a:extLst>
              <a:ext uri="{FF2B5EF4-FFF2-40B4-BE49-F238E27FC236}">
                <a16:creationId xmlns:a16="http://schemas.microsoft.com/office/drawing/2014/main" id="{1F246A94-2C36-0DFB-CD64-330957A5A8FA}"/>
              </a:ext>
            </a:extLst>
          </p:cNvPr>
          <p:cNvPicPr>
            <a:picLocks noChangeAspect="1"/>
          </p:cNvPicPr>
          <p:nvPr/>
        </p:nvPicPr>
        <p:blipFill>
          <a:blip r:embed="rId2"/>
          <a:stretch>
            <a:fillRect/>
          </a:stretch>
        </p:blipFill>
        <p:spPr>
          <a:xfrm>
            <a:off x="6099048" y="1429653"/>
            <a:ext cx="5458968" cy="399869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3100794"/>
          </a:xfrm>
          <a:prstGeom prst="rect">
            <a:avLst/>
          </a:prstGeom>
        </p:spPr>
        <p:txBody>
          <a:bodyPr lIns="91440" tIns="45720" rIns="91440" bIns="45720" anchor="t">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We can conclude that:</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Launch success rate started to increase in 2013 till 2020.</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Orbits ES-L1, GEO, HEO, SSO, VLEO had the most success rate.</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p>
        </p:txBody>
      </p:sp>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79D8C-39B3-8BAB-24E7-3A7D0F705B2D}"/>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97BC5022-F6B4-02D6-C49A-5E099C2D3D8F}"/>
              </a:ext>
            </a:extLst>
          </p:cNvPr>
          <p:cNvSpPr>
            <a:spLocks noGrp="1"/>
          </p:cNvSpPr>
          <p:nvPr>
            <p:ph idx="1"/>
          </p:nvPr>
        </p:nvSpPr>
        <p:spPr/>
        <p:txBody>
          <a:bodyPr/>
          <a:lstStyle/>
          <a:p>
            <a:r>
              <a:rPr lang="en-US" dirty="0"/>
              <a:t>My GitHub IBM Data Science Capstone link with all included workings and presentation uploaded is:</a:t>
            </a:r>
          </a:p>
          <a:p>
            <a:pPr>
              <a:buFont typeface="Wingdings" panose="05000000000000000000" pitchFamily="2" charset="2"/>
              <a:buChar char="Ø"/>
            </a:pPr>
            <a:r>
              <a:rPr lang="en-US" dirty="0">
                <a:hlinkClick r:id="rId2"/>
              </a:rPr>
              <a:t>Milnedmar365/IBM-Data-Science-Capstone-SpaceX: IBM Capstone Project data (github.com)</a:t>
            </a:r>
            <a:endParaRPr lang="en-US" dirty="0"/>
          </a:p>
        </p:txBody>
      </p:sp>
    </p:spTree>
    <p:extLst>
      <p:ext uri="{BB962C8B-B14F-4D97-AF65-F5344CB8AC3E}">
        <p14:creationId xmlns:p14="http://schemas.microsoft.com/office/powerpoint/2010/main" val="29701135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Data collection was done using get request to the SpaceX API.</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Next, we decoded the response content as a Json using .</a:t>
            </a:r>
            <a:r>
              <a:rPr lang="en-US" sz="1400" dirty="0" err="1">
                <a:solidFill>
                  <a:schemeClr val="accent3">
                    <a:lumMod val="25000"/>
                  </a:schemeClr>
                </a:solidFill>
                <a:latin typeface="Abadi" panose="020B0604020104020204" pitchFamily="34" charset="0"/>
              </a:rPr>
              <a:t>json</a:t>
            </a:r>
            <a:r>
              <a:rPr lang="en-US" sz="1400" dirty="0">
                <a:solidFill>
                  <a:schemeClr val="accent3">
                    <a:lumMod val="25000"/>
                  </a:schemeClr>
                </a:solidFill>
                <a:latin typeface="Abadi" panose="020B0604020104020204" pitchFamily="34" charset="0"/>
              </a:rPr>
              <a:t>() function call and turn it  into a pandas </a:t>
            </a:r>
            <a:r>
              <a:rPr lang="en-US" sz="1400" dirty="0" err="1">
                <a:solidFill>
                  <a:schemeClr val="accent3">
                    <a:lumMod val="25000"/>
                  </a:schemeClr>
                </a:solidFill>
                <a:latin typeface="Abadi" panose="020B0604020104020204" pitchFamily="34" charset="0"/>
              </a:rPr>
              <a:t>dataframe</a:t>
            </a:r>
            <a:r>
              <a:rPr lang="en-US" sz="1400" dirty="0">
                <a:solidFill>
                  <a:schemeClr val="accent3">
                    <a:lumMod val="25000"/>
                  </a:schemeClr>
                </a:solidFill>
                <a:latin typeface="Abadi" panose="020B0604020104020204" pitchFamily="34" charset="0"/>
              </a:rPr>
              <a:t> using .</a:t>
            </a:r>
            <a:r>
              <a:rPr lang="en-US" sz="1400" dirty="0" err="1">
                <a:solidFill>
                  <a:schemeClr val="accent3">
                    <a:lumMod val="25000"/>
                  </a:schemeClr>
                </a:solidFill>
                <a:latin typeface="Abadi" panose="020B0604020104020204" pitchFamily="34" charset="0"/>
              </a:rPr>
              <a:t>json_normalize</a:t>
            </a:r>
            <a:r>
              <a:rPr lang="en-US" sz="1400" dirty="0">
                <a:solidFill>
                  <a:schemeClr val="accent3">
                    <a:lumMod val="25000"/>
                  </a:schemeClr>
                </a:solidFill>
                <a:latin typeface="Abadi" panose="020B0604020104020204" pitchFamily="34" charset="0"/>
              </a:rPr>
              <a:t>().</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We then cleaned the data, checked for missing values and fill in missing values where  necessary.</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In addition, we performed web scraping from Wikipedia for Falcon 9 launch records with  </a:t>
            </a:r>
            <a:r>
              <a:rPr lang="en-US" sz="1400" dirty="0" err="1">
                <a:solidFill>
                  <a:schemeClr val="accent3">
                    <a:lumMod val="25000"/>
                  </a:schemeClr>
                </a:solidFill>
                <a:latin typeface="Abadi" panose="020B0604020104020204" pitchFamily="34" charset="0"/>
              </a:rPr>
              <a:t>BeautifulSoup</a:t>
            </a:r>
            <a:r>
              <a:rPr lang="en-US" sz="1400" dirty="0">
                <a:solidFill>
                  <a:schemeClr val="accent3">
                    <a:lumMod val="25000"/>
                  </a:schemeClr>
                </a:solidFill>
                <a:latin typeface="Abadi" panose="020B0604020104020204" pitchFamily="34" charset="0"/>
              </a:rPr>
              <a:t>.</a:t>
            </a:r>
          </a:p>
          <a:p>
            <a:pPr lvl="1">
              <a:lnSpc>
                <a:spcPct val="100000"/>
              </a:lnSpc>
              <a:spcBef>
                <a:spcPts val="14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400" dirty="0" err="1">
                <a:solidFill>
                  <a:schemeClr val="accent3">
                    <a:lumMod val="25000"/>
                  </a:schemeClr>
                </a:solidFill>
                <a:latin typeface="Abadi" panose="020B0604020104020204" pitchFamily="34" charset="0"/>
              </a:rPr>
              <a:t>dataframe</a:t>
            </a:r>
            <a:r>
              <a:rPr lang="en-US" sz="1400" dirty="0">
                <a:solidFill>
                  <a:schemeClr val="accent3">
                    <a:lumMod val="25000"/>
                  </a:schemeClr>
                </a:solidFill>
                <a:latin typeface="Abadi" panose="020B0604020104020204" pitchFamily="34" charset="0"/>
              </a:rPr>
              <a:t> for future analysis.</a:t>
            </a:r>
          </a:p>
          <a:p>
            <a:pPr lvl="1">
              <a:lnSpc>
                <a:spcPct val="100000"/>
              </a:lnSpc>
              <a:spcBef>
                <a:spcPts val="1400"/>
              </a:spcBef>
              <a:buFont typeface="Wingdings" panose="05000000000000000000" pitchFamily="2" charset="2"/>
              <a:buChar char="§"/>
            </a:pPr>
            <a:endParaRPr lang="en-US" sz="14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r>
              <a:rPr lang="en-US" sz="13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pPr>
              <a:lnSpc>
                <a:spcPct val="100000"/>
              </a:lnSpc>
              <a:spcBef>
                <a:spcPts val="1400"/>
              </a:spcBef>
            </a:pPr>
            <a:r>
              <a:rPr lang="en-US" sz="1200" dirty="0">
                <a:solidFill>
                  <a:schemeClr val="accent3">
                    <a:lumMod val="25000"/>
                  </a:schemeClr>
                </a:solidFill>
                <a:latin typeface="Abadi" panose="020B0604020104020204" pitchFamily="34" charset="0"/>
              </a:rPr>
              <a:t>The link to the notebook is: </a:t>
            </a:r>
          </a:p>
          <a:p>
            <a:pPr marL="241300" indent="0">
              <a:lnSpc>
                <a:spcPct val="110000"/>
              </a:lnSpc>
              <a:spcBef>
                <a:spcPts val="1400"/>
              </a:spcBef>
              <a:buNone/>
            </a:pPr>
            <a:r>
              <a:rPr lang="en-US" sz="1300" spc="-20" dirty="0">
                <a:solidFill>
                  <a:srgbClr val="1C7CDB"/>
                </a:solidFill>
                <a:latin typeface="Microsoft Sans Serif"/>
                <a:cs typeface="Microsoft Sans Serif"/>
              </a:rPr>
              <a:t>https://github.com/Milnedmar365/IBM-Data-Science-Capstone-SpaceX/blob/main/jupyter-labs-spacex-data-collection-api%20(4).ipynb</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object 4">
            <a:extLst>
              <a:ext uri="{FF2B5EF4-FFF2-40B4-BE49-F238E27FC236}">
                <a16:creationId xmlns:a16="http://schemas.microsoft.com/office/drawing/2014/main" id="{09FF17BF-81B3-2643-C97E-38112EC32025}"/>
              </a:ext>
            </a:extLst>
          </p:cNvPr>
          <p:cNvPicPr/>
          <p:nvPr/>
        </p:nvPicPr>
        <p:blipFill>
          <a:blip r:embed="rId3" cstate="print"/>
          <a:stretch>
            <a:fillRect/>
          </a:stretch>
        </p:blipFill>
        <p:spPr>
          <a:xfrm>
            <a:off x="6424052" y="1800225"/>
            <a:ext cx="4861559" cy="419893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500" dirty="0">
                <a:solidFill>
                  <a:schemeClr val="accent3">
                    <a:lumMod val="25000"/>
                  </a:schemeClr>
                </a:solidFill>
                <a:latin typeface="Abadi"/>
              </a:rPr>
              <a:t>Present your web scraping process using key phrases and flowcharts</a:t>
            </a:r>
          </a:p>
          <a:p>
            <a:pPr>
              <a:lnSpc>
                <a:spcPct val="100000"/>
              </a:lnSpc>
              <a:spcBef>
                <a:spcPts val="1400"/>
              </a:spcBef>
              <a:buFont typeface="Wingdings" panose="05000000000000000000" pitchFamily="2" charset="2"/>
              <a:buChar char="ü"/>
            </a:pPr>
            <a:r>
              <a:rPr lang="en-US" sz="1400" dirty="0">
                <a:solidFill>
                  <a:schemeClr val="accent3">
                    <a:lumMod val="25000"/>
                  </a:schemeClr>
                </a:solidFill>
                <a:latin typeface="Metropolis" panose="00000500000000000000" pitchFamily="2" charset="0"/>
              </a:rPr>
              <a:t>We applied web scrapping to  </a:t>
            </a:r>
            <a:r>
              <a:rPr lang="en-US" sz="1400" dirty="0" err="1">
                <a:solidFill>
                  <a:schemeClr val="accent3">
                    <a:lumMod val="25000"/>
                  </a:schemeClr>
                </a:solidFill>
                <a:latin typeface="Metropolis" panose="00000500000000000000" pitchFamily="2" charset="0"/>
              </a:rPr>
              <a:t>webscrap</a:t>
            </a:r>
            <a:r>
              <a:rPr lang="en-US" sz="1400" dirty="0">
                <a:solidFill>
                  <a:schemeClr val="accent3">
                    <a:lumMod val="25000"/>
                  </a:schemeClr>
                </a:solidFill>
                <a:latin typeface="Metropolis" panose="00000500000000000000" pitchFamily="2" charset="0"/>
              </a:rPr>
              <a:t> Falcon 9 launch records  with </a:t>
            </a:r>
            <a:r>
              <a:rPr lang="en-US" sz="1400" dirty="0" err="1">
                <a:solidFill>
                  <a:schemeClr val="accent3">
                    <a:lumMod val="25000"/>
                  </a:schemeClr>
                </a:solidFill>
                <a:latin typeface="Metropolis" panose="00000500000000000000" pitchFamily="2" charset="0"/>
              </a:rPr>
              <a:t>BeautifulSoup</a:t>
            </a:r>
            <a:endParaRPr lang="en-US" sz="1400" dirty="0">
              <a:solidFill>
                <a:schemeClr val="accent3">
                  <a:lumMod val="25000"/>
                </a:schemeClr>
              </a:solidFill>
              <a:latin typeface="Metropolis" panose="00000500000000000000" pitchFamily="2" charset="0"/>
            </a:endParaRPr>
          </a:p>
          <a:p>
            <a:pPr>
              <a:lnSpc>
                <a:spcPct val="100000"/>
              </a:lnSpc>
              <a:spcBef>
                <a:spcPts val="1400"/>
              </a:spcBef>
              <a:buFont typeface="Wingdings" panose="05000000000000000000" pitchFamily="2" charset="2"/>
              <a:buChar char="ü"/>
            </a:pPr>
            <a:r>
              <a:rPr lang="en-US" sz="1400" dirty="0">
                <a:solidFill>
                  <a:schemeClr val="accent3">
                    <a:lumMod val="25000"/>
                  </a:schemeClr>
                </a:solidFill>
                <a:latin typeface="Metropolis" panose="00000500000000000000" pitchFamily="2" charset="0"/>
              </a:rPr>
              <a:t>We parsed the table and converted  it into a pandas </a:t>
            </a:r>
            <a:r>
              <a:rPr lang="en-US" sz="1400" dirty="0" err="1">
                <a:solidFill>
                  <a:schemeClr val="accent3">
                    <a:lumMod val="25000"/>
                  </a:schemeClr>
                </a:solidFill>
                <a:latin typeface="Metropolis" panose="00000500000000000000" pitchFamily="2" charset="0"/>
              </a:rPr>
              <a:t>dataframe</a:t>
            </a:r>
            <a:endParaRPr lang="en-US" sz="1400" dirty="0">
              <a:solidFill>
                <a:schemeClr val="accent3">
                  <a:lumMod val="25000"/>
                </a:schemeClr>
              </a:solidFill>
              <a:latin typeface="Metropolis" panose="00000500000000000000" pitchFamily="2" charset="0"/>
            </a:endParaRPr>
          </a:p>
          <a:p>
            <a:pPr>
              <a:lnSpc>
                <a:spcPct val="100000"/>
              </a:lnSpc>
              <a:spcBef>
                <a:spcPts val="1400"/>
              </a:spcBef>
            </a:pPr>
            <a:r>
              <a:rPr lang="en-US" sz="1500" dirty="0">
                <a:solidFill>
                  <a:schemeClr val="accent3">
                    <a:lumMod val="25000"/>
                  </a:schemeClr>
                </a:solidFill>
                <a:latin typeface="Abadi" panose="020B0604020104020204" pitchFamily="34" charset="0"/>
              </a:rPr>
              <a:t>Add the GitHub URL of the completed web scraping notebook, as an external reference and peer-review purpose</a:t>
            </a:r>
          </a:p>
          <a:p>
            <a:pPr marL="241300" indent="0">
              <a:lnSpc>
                <a:spcPct val="100000"/>
              </a:lnSpc>
              <a:spcBef>
                <a:spcPts val="1400"/>
              </a:spcBef>
              <a:buNone/>
            </a:pPr>
            <a:r>
              <a:rPr lang="en-US" sz="1200" spc="-20" dirty="0">
                <a:solidFill>
                  <a:srgbClr val="1C7CDB"/>
                </a:solidFill>
                <a:latin typeface="Microsoft Sans Serif"/>
                <a:cs typeface="Microsoft Sans Serif"/>
              </a:rPr>
              <a:t>https://github.com/Milnedmar365/IBM-Data-Science-Capstone-SpaceX/blob/main/jupyter-labs-spacex-data-collection-api%20(4).ipynb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10" name="Picture 9">
            <a:extLst>
              <a:ext uri="{FF2B5EF4-FFF2-40B4-BE49-F238E27FC236}">
                <a16:creationId xmlns:a16="http://schemas.microsoft.com/office/drawing/2014/main" id="{4298ADA6-594B-2CC0-3302-383B2D6A0390}"/>
              </a:ext>
            </a:extLst>
          </p:cNvPr>
          <p:cNvPicPr>
            <a:picLocks noChangeAspect="1"/>
          </p:cNvPicPr>
          <p:nvPr/>
        </p:nvPicPr>
        <p:blipFill>
          <a:blip r:embed="rId3"/>
          <a:stretch>
            <a:fillRect/>
          </a:stretch>
        </p:blipFill>
        <p:spPr>
          <a:xfrm>
            <a:off x="5910260" y="1392499"/>
            <a:ext cx="5460999" cy="2595414"/>
          </a:xfrm>
          <a:prstGeom prst="rect">
            <a:avLst/>
          </a:prstGeom>
        </p:spPr>
      </p:pic>
      <p:pic>
        <p:nvPicPr>
          <p:cNvPr id="13" name="Picture 12">
            <a:extLst>
              <a:ext uri="{FF2B5EF4-FFF2-40B4-BE49-F238E27FC236}">
                <a16:creationId xmlns:a16="http://schemas.microsoft.com/office/drawing/2014/main" id="{ED5F81A8-5DD5-7CE1-1E95-DF37F6A09278}"/>
              </a:ext>
            </a:extLst>
          </p:cNvPr>
          <p:cNvPicPr>
            <a:picLocks noChangeAspect="1"/>
          </p:cNvPicPr>
          <p:nvPr/>
        </p:nvPicPr>
        <p:blipFill>
          <a:blip r:embed="rId4"/>
          <a:stretch>
            <a:fillRect/>
          </a:stretch>
        </p:blipFill>
        <p:spPr>
          <a:xfrm>
            <a:off x="5910259" y="3987312"/>
            <a:ext cx="5460999" cy="233203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568</TotalTime>
  <Words>1975</Words>
  <Application>Microsoft Office PowerPoint</Application>
  <PresentationFormat>Widescreen</PresentationFormat>
  <Paragraphs>215</Paragraphs>
  <Slides>47</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Abadi</vt:lpstr>
      <vt:lpstr>Arial</vt:lpstr>
      <vt:lpstr>Arial MT</vt:lpstr>
      <vt:lpstr>Calibri</vt:lpstr>
      <vt:lpstr>Calibri Light</vt:lpstr>
      <vt:lpstr>IBM Plex Mono SemiBold</vt:lpstr>
      <vt:lpstr>IBM Plex Mono Text</vt:lpstr>
      <vt:lpstr>Metropolis</vt:lpstr>
      <vt:lpstr>Microsoft Sans Serif</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Evgeni Genov</cp:lastModifiedBy>
  <cp:revision>199</cp:revision>
  <dcterms:created xsi:type="dcterms:W3CDTF">2021-04-29T18:58:34Z</dcterms:created>
  <dcterms:modified xsi:type="dcterms:W3CDTF">2023-10-11T16:03:51Z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